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Gaegu Bold" panose="020B0604020202020204" charset="0"/>
      <p:regular r:id="rId20"/>
    </p:embeddedFont>
    <p:embeddedFont>
      <p:font typeface="Gaegu Light" panose="020B0604020202020204" charset="0"/>
      <p:regular r:id="rId21"/>
    </p:embeddedFont>
    <p:embeddedFont>
      <p:font typeface="Gaegu Light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220" y="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0.svg"/><Relationship Id="rId7" Type="http://schemas.openxmlformats.org/officeDocument/2006/relationships/image" Target="../media/image45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0.svg"/><Relationship Id="rId7" Type="http://schemas.openxmlformats.org/officeDocument/2006/relationships/image" Target="../media/image45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0.svg"/><Relationship Id="rId7" Type="http://schemas.openxmlformats.org/officeDocument/2006/relationships/image" Target="../media/image45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0.svg"/><Relationship Id="rId7" Type="http://schemas.openxmlformats.org/officeDocument/2006/relationships/image" Target="../media/image45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77.svg"/><Relationship Id="rId7" Type="http://schemas.openxmlformats.org/officeDocument/2006/relationships/image" Target="../media/image81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14.svg"/><Relationship Id="rId5" Type="http://schemas.openxmlformats.org/officeDocument/2006/relationships/image" Target="../media/image79.svg"/><Relationship Id="rId10" Type="http://schemas.openxmlformats.org/officeDocument/2006/relationships/image" Target="../media/image13.png"/><Relationship Id="rId4" Type="http://schemas.openxmlformats.org/officeDocument/2006/relationships/image" Target="../media/image78.png"/><Relationship Id="rId9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0.svg"/><Relationship Id="rId18" Type="http://schemas.openxmlformats.org/officeDocument/2006/relationships/image" Target="../media/image37.svg"/><Relationship Id="rId3" Type="http://schemas.openxmlformats.org/officeDocument/2006/relationships/image" Target="../media/image28.svg"/><Relationship Id="rId7" Type="http://schemas.openxmlformats.org/officeDocument/2006/relationships/image" Target="../media/image22.svg"/><Relationship Id="rId12" Type="http://schemas.openxmlformats.org/officeDocument/2006/relationships/image" Target="../media/image9.png"/><Relationship Id="rId17" Type="http://schemas.openxmlformats.org/officeDocument/2006/relationships/image" Target="../media/image36.png"/><Relationship Id="rId2" Type="http://schemas.openxmlformats.org/officeDocument/2006/relationships/image" Target="../media/image27.png"/><Relationship Id="rId16" Type="http://schemas.openxmlformats.org/officeDocument/2006/relationships/image" Target="../media/image35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34.svg"/><Relationship Id="rId5" Type="http://schemas.openxmlformats.org/officeDocument/2006/relationships/image" Target="../media/image30.svg"/><Relationship Id="rId15" Type="http://schemas.openxmlformats.org/officeDocument/2006/relationships/image" Target="../media/image14.sv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32.sv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svg"/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5" Type="http://schemas.openxmlformats.org/officeDocument/2006/relationships/image" Target="../media/image41.sv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7.svg"/><Relationship Id="rId3" Type="http://schemas.openxmlformats.org/officeDocument/2006/relationships/image" Target="../media/image43.svg"/><Relationship Id="rId7" Type="http://schemas.openxmlformats.org/officeDocument/2006/relationships/image" Target="../media/image53.svg"/><Relationship Id="rId12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5.svg"/><Relationship Id="rId5" Type="http://schemas.openxmlformats.org/officeDocument/2006/relationships/image" Target="../media/image51.svg"/><Relationship Id="rId15" Type="http://schemas.openxmlformats.org/officeDocument/2006/relationships/image" Target="../media/image6.svg"/><Relationship Id="rId10" Type="http://schemas.openxmlformats.org/officeDocument/2006/relationships/image" Target="../media/image54.png"/><Relationship Id="rId4" Type="http://schemas.openxmlformats.org/officeDocument/2006/relationships/image" Target="../media/image50.png"/><Relationship Id="rId9" Type="http://schemas.openxmlformats.org/officeDocument/2006/relationships/image" Target="../media/image8.svg"/><Relationship Id="rId1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7.svg"/><Relationship Id="rId3" Type="http://schemas.openxmlformats.org/officeDocument/2006/relationships/image" Target="../media/image43.svg"/><Relationship Id="rId7" Type="http://schemas.openxmlformats.org/officeDocument/2006/relationships/image" Target="../media/image53.svg"/><Relationship Id="rId12" Type="http://schemas.openxmlformats.org/officeDocument/2006/relationships/image" Target="../media/image46.png"/><Relationship Id="rId2" Type="http://schemas.openxmlformats.org/officeDocument/2006/relationships/image" Target="../media/image42.png"/><Relationship Id="rId16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5.svg"/><Relationship Id="rId5" Type="http://schemas.openxmlformats.org/officeDocument/2006/relationships/image" Target="../media/image51.svg"/><Relationship Id="rId15" Type="http://schemas.openxmlformats.org/officeDocument/2006/relationships/image" Target="../media/image6.svg"/><Relationship Id="rId10" Type="http://schemas.openxmlformats.org/officeDocument/2006/relationships/image" Target="../media/image54.png"/><Relationship Id="rId4" Type="http://schemas.openxmlformats.org/officeDocument/2006/relationships/image" Target="../media/image50.png"/><Relationship Id="rId9" Type="http://schemas.openxmlformats.org/officeDocument/2006/relationships/image" Target="../media/image8.svg"/><Relationship Id="rId1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8.svg"/><Relationship Id="rId7" Type="http://schemas.openxmlformats.org/officeDocument/2006/relationships/image" Target="../media/image62.svg"/><Relationship Id="rId12" Type="http://schemas.openxmlformats.org/officeDocument/2006/relationships/image" Target="../media/image63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43.svg"/><Relationship Id="rId5" Type="http://schemas.openxmlformats.org/officeDocument/2006/relationships/image" Target="../media/image60.svg"/><Relationship Id="rId10" Type="http://schemas.openxmlformats.org/officeDocument/2006/relationships/image" Target="../media/image42.png"/><Relationship Id="rId4" Type="http://schemas.openxmlformats.org/officeDocument/2006/relationships/image" Target="../media/image59.png"/><Relationship Id="rId9" Type="http://schemas.openxmlformats.org/officeDocument/2006/relationships/image" Target="../media/image4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4.svg"/><Relationship Id="rId7" Type="http://schemas.openxmlformats.org/officeDocument/2006/relationships/image" Target="../media/image67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47.svg"/><Relationship Id="rId5" Type="http://schemas.openxmlformats.org/officeDocument/2006/relationships/image" Target="../media/image65.svg"/><Relationship Id="rId10" Type="http://schemas.openxmlformats.org/officeDocument/2006/relationships/image" Target="../media/image46.png"/><Relationship Id="rId4" Type="http://schemas.openxmlformats.org/officeDocument/2006/relationships/image" Target="../media/image64.png"/><Relationship Id="rId9" Type="http://schemas.openxmlformats.org/officeDocument/2006/relationships/image" Target="../media/image6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0.svg"/><Relationship Id="rId7" Type="http://schemas.openxmlformats.org/officeDocument/2006/relationships/image" Target="../media/image45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0.svg"/><Relationship Id="rId7" Type="http://schemas.openxmlformats.org/officeDocument/2006/relationships/image" Target="../media/image45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26444" y="1894483"/>
            <a:ext cx="12835113" cy="6786678"/>
            <a:chOff x="0" y="0"/>
            <a:chExt cx="6358953" cy="3362352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6336093" cy="3334412"/>
            </a:xfrm>
            <a:custGeom>
              <a:avLst/>
              <a:gdLst/>
              <a:ahLst/>
              <a:cxnLst/>
              <a:rect l="l" t="t" r="r" b="b"/>
              <a:pathLst>
                <a:path w="6336093" h="3334412">
                  <a:moveTo>
                    <a:pt x="6336093" y="3334412"/>
                  </a:moveTo>
                  <a:lnTo>
                    <a:pt x="0" y="3326792"/>
                  </a:lnTo>
                  <a:lnTo>
                    <a:pt x="0" y="1169688"/>
                  </a:lnTo>
                  <a:lnTo>
                    <a:pt x="17780" y="19050"/>
                  </a:lnTo>
                  <a:lnTo>
                    <a:pt x="3157622" y="0"/>
                  </a:lnTo>
                  <a:lnTo>
                    <a:pt x="6317043" y="50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-3810" y="0"/>
              <a:ext cx="6365303" cy="3361082"/>
            </a:xfrm>
            <a:custGeom>
              <a:avLst/>
              <a:gdLst/>
              <a:ahLst/>
              <a:cxnLst/>
              <a:rect l="l" t="t" r="r" b="b"/>
              <a:pathLst>
                <a:path w="6365303" h="3361082">
                  <a:moveTo>
                    <a:pt x="6331013" y="21590"/>
                  </a:moveTo>
                  <a:cubicBezTo>
                    <a:pt x="6332283" y="34290"/>
                    <a:pt x="6332283" y="44450"/>
                    <a:pt x="6333553" y="54610"/>
                  </a:cubicBezTo>
                  <a:cubicBezTo>
                    <a:pt x="6336093" y="114397"/>
                    <a:pt x="6337363" y="186886"/>
                    <a:pt x="6339903" y="256786"/>
                  </a:cubicBezTo>
                  <a:cubicBezTo>
                    <a:pt x="6339903" y="357753"/>
                    <a:pt x="6352603" y="2348610"/>
                    <a:pt x="6358953" y="2449577"/>
                  </a:cubicBezTo>
                  <a:cubicBezTo>
                    <a:pt x="6365303" y="2602321"/>
                    <a:pt x="6361493" y="2757655"/>
                    <a:pt x="6361493" y="2910399"/>
                  </a:cubicBezTo>
                  <a:cubicBezTo>
                    <a:pt x="6361493" y="3045022"/>
                    <a:pt x="6362763" y="3169289"/>
                    <a:pt x="6364033" y="3300122"/>
                  </a:cubicBezTo>
                  <a:cubicBezTo>
                    <a:pt x="6364033" y="3321712"/>
                    <a:pt x="6364033" y="3335682"/>
                    <a:pt x="6364033" y="3359812"/>
                  </a:cubicBezTo>
                  <a:cubicBezTo>
                    <a:pt x="6341173" y="3359812"/>
                    <a:pt x="6320853" y="3361082"/>
                    <a:pt x="6285448" y="3359812"/>
                  </a:cubicBezTo>
                  <a:cubicBezTo>
                    <a:pt x="5963154" y="3354732"/>
                    <a:pt x="5635902" y="3361082"/>
                    <a:pt x="5313608" y="3356002"/>
                  </a:cubicBezTo>
                  <a:cubicBezTo>
                    <a:pt x="5120231" y="3352192"/>
                    <a:pt x="4931813" y="3354732"/>
                    <a:pt x="4738437" y="3352192"/>
                  </a:cubicBezTo>
                  <a:cubicBezTo>
                    <a:pt x="4649186" y="3350922"/>
                    <a:pt x="4559935" y="3349652"/>
                    <a:pt x="4470685" y="3348382"/>
                  </a:cubicBezTo>
                  <a:cubicBezTo>
                    <a:pt x="4416143" y="3348382"/>
                    <a:pt x="4366559" y="3349652"/>
                    <a:pt x="4312017" y="3349652"/>
                  </a:cubicBezTo>
                  <a:cubicBezTo>
                    <a:pt x="4173183" y="3348382"/>
                    <a:pt x="3791388" y="3349652"/>
                    <a:pt x="3652554" y="3348382"/>
                  </a:cubicBezTo>
                  <a:cubicBezTo>
                    <a:pt x="3553387" y="3347112"/>
                    <a:pt x="1570039" y="3356002"/>
                    <a:pt x="1470871" y="3354732"/>
                  </a:cubicBezTo>
                  <a:cubicBezTo>
                    <a:pt x="1446080" y="3354732"/>
                    <a:pt x="1416329" y="3356002"/>
                    <a:pt x="1391538" y="3356002"/>
                  </a:cubicBezTo>
                  <a:cubicBezTo>
                    <a:pt x="1332037" y="3356002"/>
                    <a:pt x="1277495" y="3357272"/>
                    <a:pt x="1217995" y="3357272"/>
                  </a:cubicBezTo>
                  <a:cubicBezTo>
                    <a:pt x="1069244" y="3357272"/>
                    <a:pt x="925451" y="3356002"/>
                    <a:pt x="776700" y="3354732"/>
                  </a:cubicBezTo>
                  <a:cubicBezTo>
                    <a:pt x="687449" y="3353462"/>
                    <a:pt x="598198" y="3352192"/>
                    <a:pt x="513906" y="3350922"/>
                  </a:cubicBezTo>
                  <a:cubicBezTo>
                    <a:pt x="355238" y="3349652"/>
                    <a:pt x="196571" y="3348382"/>
                    <a:pt x="48260" y="3348382"/>
                  </a:cubicBezTo>
                  <a:cubicBezTo>
                    <a:pt x="38100" y="3348382"/>
                    <a:pt x="29210" y="3348382"/>
                    <a:pt x="19050" y="3347112"/>
                  </a:cubicBezTo>
                  <a:cubicBezTo>
                    <a:pt x="10160" y="3345842"/>
                    <a:pt x="5080" y="3339492"/>
                    <a:pt x="7620" y="3330602"/>
                  </a:cubicBezTo>
                  <a:cubicBezTo>
                    <a:pt x="16510" y="3298733"/>
                    <a:pt x="12700" y="3234011"/>
                    <a:pt x="11430" y="3166700"/>
                  </a:cubicBezTo>
                  <a:cubicBezTo>
                    <a:pt x="10160" y="3029489"/>
                    <a:pt x="6350" y="2894866"/>
                    <a:pt x="7620" y="2757655"/>
                  </a:cubicBezTo>
                  <a:cubicBezTo>
                    <a:pt x="5080" y="2586788"/>
                    <a:pt x="0" y="471664"/>
                    <a:pt x="7620" y="298208"/>
                  </a:cubicBezTo>
                  <a:cubicBezTo>
                    <a:pt x="8890" y="264553"/>
                    <a:pt x="7620" y="228308"/>
                    <a:pt x="8890" y="194653"/>
                  </a:cubicBezTo>
                  <a:cubicBezTo>
                    <a:pt x="10160" y="140286"/>
                    <a:pt x="12700" y="8074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72611" y="30480"/>
                    <a:pt x="151945" y="29210"/>
                  </a:cubicBezTo>
                  <a:cubicBezTo>
                    <a:pt x="285821" y="25400"/>
                    <a:pt x="419697" y="22860"/>
                    <a:pt x="558532" y="20320"/>
                  </a:cubicBezTo>
                  <a:cubicBezTo>
                    <a:pt x="652741" y="17780"/>
                    <a:pt x="746950" y="16510"/>
                    <a:pt x="836200" y="13970"/>
                  </a:cubicBezTo>
                  <a:cubicBezTo>
                    <a:pt x="925451" y="11430"/>
                    <a:pt x="1019660" y="8890"/>
                    <a:pt x="1108911" y="8890"/>
                  </a:cubicBezTo>
                  <a:cubicBezTo>
                    <a:pt x="1208078" y="7620"/>
                    <a:pt x="1307245" y="10160"/>
                    <a:pt x="1406413" y="8890"/>
                  </a:cubicBezTo>
                  <a:cubicBezTo>
                    <a:pt x="1530372" y="8890"/>
                    <a:pt x="3776513" y="6350"/>
                    <a:pt x="3900473" y="5080"/>
                  </a:cubicBezTo>
                  <a:cubicBezTo>
                    <a:pt x="4019473" y="3810"/>
                    <a:pt x="4138474" y="2540"/>
                    <a:pt x="4262433" y="2540"/>
                  </a:cubicBezTo>
                  <a:cubicBezTo>
                    <a:pt x="4465727" y="1270"/>
                    <a:pt x="4664062" y="0"/>
                    <a:pt x="4867355" y="0"/>
                  </a:cubicBezTo>
                  <a:cubicBezTo>
                    <a:pt x="4951647" y="0"/>
                    <a:pt x="5040898" y="2540"/>
                    <a:pt x="5125190" y="2540"/>
                  </a:cubicBezTo>
                  <a:cubicBezTo>
                    <a:pt x="5358233" y="3810"/>
                    <a:pt x="5596235" y="5080"/>
                    <a:pt x="5829278" y="7620"/>
                  </a:cubicBezTo>
                  <a:cubicBezTo>
                    <a:pt x="5953237" y="8890"/>
                    <a:pt x="6077197" y="12700"/>
                    <a:pt x="6201156" y="16510"/>
                  </a:cubicBezTo>
                  <a:cubicBezTo>
                    <a:pt x="6230906" y="16510"/>
                    <a:pt x="6260656" y="16510"/>
                    <a:pt x="6285448" y="16510"/>
                  </a:cubicBezTo>
                  <a:cubicBezTo>
                    <a:pt x="6311963" y="17780"/>
                    <a:pt x="6320853" y="20320"/>
                    <a:pt x="6331013" y="21590"/>
                  </a:cubicBezTo>
                  <a:close/>
                  <a:moveTo>
                    <a:pt x="6341173" y="3343302"/>
                  </a:moveTo>
                  <a:cubicBezTo>
                    <a:pt x="6342443" y="3326792"/>
                    <a:pt x="6343713" y="3314092"/>
                    <a:pt x="6343713" y="3301392"/>
                  </a:cubicBezTo>
                  <a:cubicBezTo>
                    <a:pt x="6342443" y="3156344"/>
                    <a:pt x="6341173" y="3019133"/>
                    <a:pt x="6341173" y="2871566"/>
                  </a:cubicBezTo>
                  <a:cubicBezTo>
                    <a:pt x="6341173" y="2804255"/>
                    <a:pt x="6343713" y="2736944"/>
                    <a:pt x="6342443" y="2669633"/>
                  </a:cubicBezTo>
                  <a:cubicBezTo>
                    <a:pt x="6342443" y="2607499"/>
                    <a:pt x="6341173" y="2542777"/>
                    <a:pt x="6339903" y="2480644"/>
                  </a:cubicBezTo>
                  <a:cubicBezTo>
                    <a:pt x="6334823" y="2384855"/>
                    <a:pt x="6323393" y="401764"/>
                    <a:pt x="6323393" y="305975"/>
                  </a:cubicBezTo>
                  <a:cubicBezTo>
                    <a:pt x="6320853" y="225719"/>
                    <a:pt x="6318313" y="142875"/>
                    <a:pt x="6315773" y="63500"/>
                  </a:cubicBezTo>
                  <a:cubicBezTo>
                    <a:pt x="6314503" y="44450"/>
                    <a:pt x="6313233" y="43180"/>
                    <a:pt x="6270573" y="41910"/>
                  </a:cubicBezTo>
                  <a:cubicBezTo>
                    <a:pt x="6255698" y="41910"/>
                    <a:pt x="6245781" y="41910"/>
                    <a:pt x="6230906" y="40640"/>
                  </a:cubicBezTo>
                  <a:cubicBezTo>
                    <a:pt x="6106947" y="36830"/>
                    <a:pt x="5978029" y="31750"/>
                    <a:pt x="5854070" y="30480"/>
                  </a:cubicBezTo>
                  <a:cubicBezTo>
                    <a:pt x="5551610" y="26670"/>
                    <a:pt x="5244191" y="25400"/>
                    <a:pt x="4941730" y="22860"/>
                  </a:cubicBezTo>
                  <a:cubicBezTo>
                    <a:pt x="4897105" y="22860"/>
                    <a:pt x="4847521" y="22860"/>
                    <a:pt x="4802896" y="22860"/>
                  </a:cubicBezTo>
                  <a:cubicBezTo>
                    <a:pt x="4728520" y="22860"/>
                    <a:pt x="4654145" y="22860"/>
                    <a:pt x="4584728" y="22860"/>
                  </a:cubicBezTo>
                  <a:cubicBezTo>
                    <a:pt x="4426060" y="22860"/>
                    <a:pt x="4267392" y="22860"/>
                    <a:pt x="4113682" y="24130"/>
                  </a:cubicBezTo>
                  <a:cubicBezTo>
                    <a:pt x="3979806" y="25400"/>
                    <a:pt x="1723748" y="29210"/>
                    <a:pt x="1589872" y="29210"/>
                  </a:cubicBezTo>
                  <a:cubicBezTo>
                    <a:pt x="1371704" y="29210"/>
                    <a:pt x="1153536" y="26670"/>
                    <a:pt x="935368" y="33020"/>
                  </a:cubicBezTo>
                  <a:cubicBezTo>
                    <a:pt x="821325" y="36830"/>
                    <a:pt x="712241" y="36830"/>
                    <a:pt x="603157" y="38100"/>
                  </a:cubicBezTo>
                  <a:cubicBezTo>
                    <a:pt x="414739" y="41910"/>
                    <a:pt x="226321" y="45720"/>
                    <a:pt x="49530" y="50800"/>
                  </a:cubicBezTo>
                  <a:cubicBezTo>
                    <a:pt x="36830" y="50800"/>
                    <a:pt x="34290" y="53340"/>
                    <a:pt x="33020" y="72975"/>
                  </a:cubicBezTo>
                  <a:cubicBezTo>
                    <a:pt x="31750" y="119575"/>
                    <a:pt x="31750" y="166175"/>
                    <a:pt x="30480" y="212775"/>
                  </a:cubicBezTo>
                  <a:cubicBezTo>
                    <a:pt x="29210" y="290442"/>
                    <a:pt x="26670" y="365520"/>
                    <a:pt x="25400" y="443186"/>
                  </a:cubicBezTo>
                  <a:cubicBezTo>
                    <a:pt x="20320" y="526031"/>
                    <a:pt x="26670" y="2550544"/>
                    <a:pt x="29210" y="2633388"/>
                  </a:cubicBezTo>
                  <a:cubicBezTo>
                    <a:pt x="29210" y="2721410"/>
                    <a:pt x="29210" y="2812022"/>
                    <a:pt x="30480" y="2900044"/>
                  </a:cubicBezTo>
                  <a:cubicBezTo>
                    <a:pt x="30480" y="2964766"/>
                    <a:pt x="33020" y="3029489"/>
                    <a:pt x="33020" y="3094211"/>
                  </a:cubicBezTo>
                  <a:cubicBezTo>
                    <a:pt x="33020" y="3164111"/>
                    <a:pt x="33020" y="3234011"/>
                    <a:pt x="31750" y="3301392"/>
                  </a:cubicBezTo>
                  <a:cubicBezTo>
                    <a:pt x="31750" y="3305202"/>
                    <a:pt x="31750" y="3307742"/>
                    <a:pt x="31750" y="3311552"/>
                  </a:cubicBezTo>
                  <a:cubicBezTo>
                    <a:pt x="31750" y="3321712"/>
                    <a:pt x="35560" y="3325522"/>
                    <a:pt x="44450" y="3325522"/>
                  </a:cubicBezTo>
                  <a:cubicBezTo>
                    <a:pt x="82528" y="3325522"/>
                    <a:pt x="151945" y="3326792"/>
                    <a:pt x="216404" y="3326792"/>
                  </a:cubicBezTo>
                  <a:cubicBezTo>
                    <a:pt x="310613" y="3326792"/>
                    <a:pt x="409780" y="3324252"/>
                    <a:pt x="503989" y="3326792"/>
                  </a:cubicBezTo>
                  <a:cubicBezTo>
                    <a:pt x="657699" y="3330602"/>
                    <a:pt x="811408" y="3333142"/>
                    <a:pt x="965118" y="3331872"/>
                  </a:cubicBezTo>
                  <a:cubicBezTo>
                    <a:pt x="1064285" y="3330602"/>
                    <a:pt x="1158494" y="3333142"/>
                    <a:pt x="1257662" y="3333142"/>
                  </a:cubicBezTo>
                  <a:cubicBezTo>
                    <a:pt x="1401454" y="3333142"/>
                    <a:pt x="1545247" y="3331872"/>
                    <a:pt x="1689040" y="3333142"/>
                  </a:cubicBezTo>
                  <a:cubicBezTo>
                    <a:pt x="1902250" y="3334412"/>
                    <a:pt x="4242600" y="3324252"/>
                    <a:pt x="4460768" y="3326792"/>
                  </a:cubicBezTo>
                  <a:cubicBezTo>
                    <a:pt x="4554977" y="3328062"/>
                    <a:pt x="4649186" y="3329332"/>
                    <a:pt x="4738437" y="3329332"/>
                  </a:cubicBezTo>
                  <a:cubicBezTo>
                    <a:pt x="4902063" y="3331872"/>
                    <a:pt x="5060731" y="3328062"/>
                    <a:pt x="5224357" y="3331872"/>
                  </a:cubicBezTo>
                  <a:cubicBezTo>
                    <a:pt x="5358233" y="3334412"/>
                    <a:pt x="5492109" y="3334412"/>
                    <a:pt x="5625985" y="3336952"/>
                  </a:cubicBezTo>
                  <a:cubicBezTo>
                    <a:pt x="5824320" y="3340762"/>
                    <a:pt x="6022655" y="3343302"/>
                    <a:pt x="6220989" y="3344572"/>
                  </a:cubicBezTo>
                  <a:cubicBezTo>
                    <a:pt x="6295365" y="3344572"/>
                    <a:pt x="6320853" y="3343302"/>
                    <a:pt x="6341173" y="3343302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39619">
            <a:off x="745851" y="149454"/>
            <a:ext cx="2600073" cy="400267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310073">
            <a:off x="15333056" y="6619609"/>
            <a:ext cx="2249120" cy="301389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340441">
            <a:off x="14341340" y="2856270"/>
            <a:ext cx="1579849" cy="1585722"/>
            <a:chOff x="0" y="0"/>
            <a:chExt cx="1708150" cy="1714500"/>
          </a:xfrm>
        </p:grpSpPr>
        <p:sp>
          <p:nvSpPr>
            <p:cNvPr id="8" name="Freeform 8"/>
            <p:cNvSpPr/>
            <p:nvPr/>
          </p:nvSpPr>
          <p:spPr>
            <a:xfrm>
              <a:off x="10160" y="16510"/>
              <a:ext cx="1685290" cy="1686560"/>
            </a:xfrm>
            <a:custGeom>
              <a:avLst/>
              <a:gdLst/>
              <a:ahLst/>
              <a:cxnLst/>
              <a:rect l="l" t="t" r="r" b="b"/>
              <a:pathLst>
                <a:path w="1685290" h="1686560">
                  <a:moveTo>
                    <a:pt x="1685290" y="1686560"/>
                  </a:moveTo>
                  <a:lnTo>
                    <a:pt x="0" y="1678940"/>
                  </a:lnTo>
                  <a:lnTo>
                    <a:pt x="0" y="598170"/>
                  </a:lnTo>
                  <a:lnTo>
                    <a:pt x="17780" y="19050"/>
                  </a:lnTo>
                  <a:lnTo>
                    <a:pt x="838200" y="0"/>
                  </a:lnTo>
                  <a:lnTo>
                    <a:pt x="1666240" y="50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-3810" y="0"/>
              <a:ext cx="1714500" cy="1713230"/>
            </a:xfrm>
            <a:custGeom>
              <a:avLst/>
              <a:gdLst/>
              <a:ahLst/>
              <a:cxnLst/>
              <a:rect l="l" t="t" r="r" b="b"/>
              <a:pathLst>
                <a:path w="1714500" h="1713230">
                  <a:moveTo>
                    <a:pt x="1680210" y="21590"/>
                  </a:moveTo>
                  <a:cubicBezTo>
                    <a:pt x="1681480" y="34290"/>
                    <a:pt x="1681480" y="44450"/>
                    <a:pt x="1682750" y="54610"/>
                  </a:cubicBezTo>
                  <a:cubicBezTo>
                    <a:pt x="1685290" y="88900"/>
                    <a:pt x="1686560" y="124460"/>
                    <a:pt x="1689100" y="158750"/>
                  </a:cubicBezTo>
                  <a:cubicBezTo>
                    <a:pt x="1689100" y="208280"/>
                    <a:pt x="1701800" y="1184910"/>
                    <a:pt x="1708150" y="1234440"/>
                  </a:cubicBezTo>
                  <a:cubicBezTo>
                    <a:pt x="1714500" y="1309370"/>
                    <a:pt x="1710690" y="1385570"/>
                    <a:pt x="1710690" y="1460500"/>
                  </a:cubicBezTo>
                  <a:cubicBezTo>
                    <a:pt x="1710690" y="1526540"/>
                    <a:pt x="1711960" y="1587500"/>
                    <a:pt x="1713230" y="1652270"/>
                  </a:cubicBezTo>
                  <a:cubicBezTo>
                    <a:pt x="1713230" y="1673860"/>
                    <a:pt x="1713230" y="1687830"/>
                    <a:pt x="1713230" y="1711960"/>
                  </a:cubicBezTo>
                  <a:cubicBezTo>
                    <a:pt x="1690370" y="1711960"/>
                    <a:pt x="1670050" y="1713230"/>
                    <a:pt x="1649730" y="1711960"/>
                  </a:cubicBezTo>
                  <a:cubicBezTo>
                    <a:pt x="1567180" y="1706880"/>
                    <a:pt x="1483360" y="1713230"/>
                    <a:pt x="1400810" y="1708150"/>
                  </a:cubicBezTo>
                  <a:cubicBezTo>
                    <a:pt x="1351280" y="1704340"/>
                    <a:pt x="1303020" y="1706880"/>
                    <a:pt x="1253490" y="1704340"/>
                  </a:cubicBezTo>
                  <a:cubicBezTo>
                    <a:pt x="1230630" y="1703070"/>
                    <a:pt x="1207770" y="1701800"/>
                    <a:pt x="1184910" y="1700530"/>
                  </a:cubicBezTo>
                  <a:cubicBezTo>
                    <a:pt x="1170940" y="1700530"/>
                    <a:pt x="1158240" y="1701800"/>
                    <a:pt x="1144270" y="1701800"/>
                  </a:cubicBezTo>
                  <a:cubicBezTo>
                    <a:pt x="1108710" y="1700530"/>
                    <a:pt x="1010920" y="1701800"/>
                    <a:pt x="975360" y="1700530"/>
                  </a:cubicBezTo>
                  <a:cubicBezTo>
                    <a:pt x="949960" y="1699260"/>
                    <a:pt x="441960" y="1708150"/>
                    <a:pt x="416560" y="1706880"/>
                  </a:cubicBezTo>
                  <a:cubicBezTo>
                    <a:pt x="410210" y="1706880"/>
                    <a:pt x="402590" y="1708150"/>
                    <a:pt x="396240" y="1708150"/>
                  </a:cubicBezTo>
                  <a:cubicBezTo>
                    <a:pt x="381000" y="1708150"/>
                    <a:pt x="367030" y="1709420"/>
                    <a:pt x="351790" y="1709420"/>
                  </a:cubicBezTo>
                  <a:cubicBezTo>
                    <a:pt x="313690" y="1709420"/>
                    <a:pt x="276860" y="1708150"/>
                    <a:pt x="238760" y="1706880"/>
                  </a:cubicBezTo>
                  <a:cubicBezTo>
                    <a:pt x="215900" y="1705610"/>
                    <a:pt x="193040" y="1704340"/>
                    <a:pt x="171450" y="1703070"/>
                  </a:cubicBezTo>
                  <a:cubicBezTo>
                    <a:pt x="130810" y="1701800"/>
                    <a:pt x="90170" y="1700530"/>
                    <a:pt x="48260" y="1700530"/>
                  </a:cubicBezTo>
                  <a:cubicBezTo>
                    <a:pt x="38100" y="1700530"/>
                    <a:pt x="29210" y="1700530"/>
                    <a:pt x="19050" y="1699260"/>
                  </a:cubicBezTo>
                  <a:cubicBezTo>
                    <a:pt x="10160" y="1697990"/>
                    <a:pt x="5080" y="1691640"/>
                    <a:pt x="7620" y="1682750"/>
                  </a:cubicBezTo>
                  <a:cubicBezTo>
                    <a:pt x="16510" y="1651000"/>
                    <a:pt x="12700" y="1619250"/>
                    <a:pt x="11430" y="1586230"/>
                  </a:cubicBezTo>
                  <a:cubicBezTo>
                    <a:pt x="10160" y="1518920"/>
                    <a:pt x="6350" y="1452880"/>
                    <a:pt x="7620" y="1385570"/>
                  </a:cubicBezTo>
                  <a:cubicBezTo>
                    <a:pt x="5080" y="1301750"/>
                    <a:pt x="0" y="264160"/>
                    <a:pt x="7620" y="179070"/>
                  </a:cubicBezTo>
                  <a:cubicBezTo>
                    <a:pt x="8890" y="162560"/>
                    <a:pt x="7620" y="144780"/>
                    <a:pt x="8890" y="128270"/>
                  </a:cubicBezTo>
                  <a:cubicBezTo>
                    <a:pt x="10160" y="101600"/>
                    <a:pt x="12700" y="72390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420" y="30480"/>
                    <a:pt x="78740" y="29210"/>
                  </a:cubicBezTo>
                  <a:cubicBezTo>
                    <a:pt x="113030" y="25400"/>
                    <a:pt x="147320" y="22860"/>
                    <a:pt x="182880" y="20320"/>
                  </a:cubicBezTo>
                  <a:cubicBezTo>
                    <a:pt x="207010" y="17780"/>
                    <a:pt x="231140" y="16510"/>
                    <a:pt x="254000" y="13970"/>
                  </a:cubicBezTo>
                  <a:cubicBezTo>
                    <a:pt x="276860" y="11430"/>
                    <a:pt x="300990" y="8890"/>
                    <a:pt x="323850" y="8890"/>
                  </a:cubicBezTo>
                  <a:cubicBezTo>
                    <a:pt x="349250" y="7620"/>
                    <a:pt x="374650" y="10160"/>
                    <a:pt x="400050" y="8890"/>
                  </a:cubicBezTo>
                  <a:cubicBezTo>
                    <a:pt x="431800" y="8890"/>
                    <a:pt x="1007110" y="6350"/>
                    <a:pt x="1038860" y="5080"/>
                  </a:cubicBezTo>
                  <a:cubicBezTo>
                    <a:pt x="1069340" y="3810"/>
                    <a:pt x="1099820" y="2540"/>
                    <a:pt x="1131570" y="2540"/>
                  </a:cubicBezTo>
                  <a:cubicBezTo>
                    <a:pt x="1183640" y="1270"/>
                    <a:pt x="1234440" y="0"/>
                    <a:pt x="1286510" y="0"/>
                  </a:cubicBezTo>
                  <a:cubicBezTo>
                    <a:pt x="1308100" y="0"/>
                    <a:pt x="1330960" y="2540"/>
                    <a:pt x="1352550" y="2540"/>
                  </a:cubicBezTo>
                  <a:cubicBezTo>
                    <a:pt x="1412240" y="3810"/>
                    <a:pt x="1473200" y="5080"/>
                    <a:pt x="1532890" y="7620"/>
                  </a:cubicBezTo>
                  <a:cubicBezTo>
                    <a:pt x="1564640" y="8890"/>
                    <a:pt x="1596390" y="12700"/>
                    <a:pt x="1628140" y="16510"/>
                  </a:cubicBezTo>
                  <a:cubicBezTo>
                    <a:pt x="1635760" y="16510"/>
                    <a:pt x="1643380" y="16510"/>
                    <a:pt x="1649730" y="16510"/>
                  </a:cubicBezTo>
                  <a:cubicBezTo>
                    <a:pt x="1661160" y="17780"/>
                    <a:pt x="1670050" y="20320"/>
                    <a:pt x="1680210" y="21590"/>
                  </a:cubicBezTo>
                  <a:close/>
                  <a:moveTo>
                    <a:pt x="1690370" y="1695450"/>
                  </a:moveTo>
                  <a:cubicBezTo>
                    <a:pt x="1691640" y="1678940"/>
                    <a:pt x="1692910" y="1666240"/>
                    <a:pt x="1692910" y="1653540"/>
                  </a:cubicBezTo>
                  <a:cubicBezTo>
                    <a:pt x="1691640" y="1581150"/>
                    <a:pt x="1690370" y="1513840"/>
                    <a:pt x="1690370" y="1441450"/>
                  </a:cubicBezTo>
                  <a:cubicBezTo>
                    <a:pt x="1690370" y="1408430"/>
                    <a:pt x="1692910" y="1375410"/>
                    <a:pt x="1691640" y="1342390"/>
                  </a:cubicBezTo>
                  <a:cubicBezTo>
                    <a:pt x="1691640" y="1311910"/>
                    <a:pt x="1690370" y="1280160"/>
                    <a:pt x="1689100" y="1249680"/>
                  </a:cubicBezTo>
                  <a:cubicBezTo>
                    <a:pt x="1684020" y="1202690"/>
                    <a:pt x="1672590" y="229870"/>
                    <a:pt x="1672590" y="182880"/>
                  </a:cubicBezTo>
                  <a:cubicBezTo>
                    <a:pt x="1670050" y="143510"/>
                    <a:pt x="1667510" y="102870"/>
                    <a:pt x="1664970" y="63500"/>
                  </a:cubicBezTo>
                  <a:cubicBezTo>
                    <a:pt x="1663700" y="44450"/>
                    <a:pt x="1662430" y="43180"/>
                    <a:pt x="1645920" y="41910"/>
                  </a:cubicBezTo>
                  <a:cubicBezTo>
                    <a:pt x="1642110" y="41910"/>
                    <a:pt x="1639570" y="41910"/>
                    <a:pt x="1635760" y="40640"/>
                  </a:cubicBezTo>
                  <a:cubicBezTo>
                    <a:pt x="1604010" y="36830"/>
                    <a:pt x="1570990" y="31750"/>
                    <a:pt x="1539240" y="30480"/>
                  </a:cubicBezTo>
                  <a:cubicBezTo>
                    <a:pt x="1461770" y="26670"/>
                    <a:pt x="1383030" y="25400"/>
                    <a:pt x="1305560" y="22860"/>
                  </a:cubicBezTo>
                  <a:cubicBezTo>
                    <a:pt x="1294130" y="22860"/>
                    <a:pt x="1281430" y="22860"/>
                    <a:pt x="1270000" y="22860"/>
                  </a:cubicBezTo>
                  <a:cubicBezTo>
                    <a:pt x="1250950" y="22860"/>
                    <a:pt x="1231900" y="22860"/>
                    <a:pt x="1214120" y="22860"/>
                  </a:cubicBezTo>
                  <a:cubicBezTo>
                    <a:pt x="1173480" y="22860"/>
                    <a:pt x="1132840" y="22860"/>
                    <a:pt x="1093470" y="24130"/>
                  </a:cubicBezTo>
                  <a:cubicBezTo>
                    <a:pt x="1059180" y="25400"/>
                    <a:pt x="481330" y="29210"/>
                    <a:pt x="447040" y="29210"/>
                  </a:cubicBezTo>
                  <a:cubicBezTo>
                    <a:pt x="391160" y="29210"/>
                    <a:pt x="335280" y="26670"/>
                    <a:pt x="279400" y="33020"/>
                  </a:cubicBezTo>
                  <a:cubicBezTo>
                    <a:pt x="250190" y="36830"/>
                    <a:pt x="222250" y="36830"/>
                    <a:pt x="194310" y="38100"/>
                  </a:cubicBezTo>
                  <a:cubicBezTo>
                    <a:pt x="146050" y="41910"/>
                    <a:pt x="97790" y="45720"/>
                    <a:pt x="49530" y="50800"/>
                  </a:cubicBezTo>
                  <a:cubicBezTo>
                    <a:pt x="36830" y="50800"/>
                    <a:pt x="34290" y="53340"/>
                    <a:pt x="33020" y="68580"/>
                  </a:cubicBezTo>
                  <a:cubicBezTo>
                    <a:pt x="31750" y="91440"/>
                    <a:pt x="31750" y="114300"/>
                    <a:pt x="30480" y="137160"/>
                  </a:cubicBezTo>
                  <a:cubicBezTo>
                    <a:pt x="29210" y="175260"/>
                    <a:pt x="26670" y="212090"/>
                    <a:pt x="25400" y="250190"/>
                  </a:cubicBezTo>
                  <a:cubicBezTo>
                    <a:pt x="20320" y="290830"/>
                    <a:pt x="26670" y="1283970"/>
                    <a:pt x="29210" y="1324610"/>
                  </a:cubicBezTo>
                  <a:cubicBezTo>
                    <a:pt x="29210" y="1367790"/>
                    <a:pt x="29210" y="1412240"/>
                    <a:pt x="30480" y="1455420"/>
                  </a:cubicBezTo>
                  <a:cubicBezTo>
                    <a:pt x="30480" y="1487170"/>
                    <a:pt x="33020" y="1518920"/>
                    <a:pt x="33020" y="1550670"/>
                  </a:cubicBezTo>
                  <a:cubicBezTo>
                    <a:pt x="33020" y="1584960"/>
                    <a:pt x="33020" y="1619250"/>
                    <a:pt x="31750" y="1653540"/>
                  </a:cubicBezTo>
                  <a:cubicBezTo>
                    <a:pt x="31750" y="1657350"/>
                    <a:pt x="31750" y="1659890"/>
                    <a:pt x="31750" y="1663700"/>
                  </a:cubicBezTo>
                  <a:cubicBezTo>
                    <a:pt x="31750" y="1673860"/>
                    <a:pt x="35560" y="1677670"/>
                    <a:pt x="44450" y="1677670"/>
                  </a:cubicBezTo>
                  <a:cubicBezTo>
                    <a:pt x="60960" y="1677670"/>
                    <a:pt x="78740" y="1678940"/>
                    <a:pt x="95250" y="1678940"/>
                  </a:cubicBezTo>
                  <a:cubicBezTo>
                    <a:pt x="119380" y="1678940"/>
                    <a:pt x="144780" y="1676400"/>
                    <a:pt x="168910" y="1678940"/>
                  </a:cubicBezTo>
                  <a:cubicBezTo>
                    <a:pt x="208280" y="1682750"/>
                    <a:pt x="247650" y="1685290"/>
                    <a:pt x="287020" y="1684020"/>
                  </a:cubicBezTo>
                  <a:cubicBezTo>
                    <a:pt x="312420" y="1682750"/>
                    <a:pt x="336550" y="1685290"/>
                    <a:pt x="361950" y="1685290"/>
                  </a:cubicBezTo>
                  <a:cubicBezTo>
                    <a:pt x="398780" y="1685290"/>
                    <a:pt x="435610" y="1684020"/>
                    <a:pt x="472440" y="1685290"/>
                  </a:cubicBezTo>
                  <a:cubicBezTo>
                    <a:pt x="527050" y="1686560"/>
                    <a:pt x="1126490" y="1676400"/>
                    <a:pt x="1182370" y="1678940"/>
                  </a:cubicBezTo>
                  <a:cubicBezTo>
                    <a:pt x="1206500" y="1680210"/>
                    <a:pt x="1230630" y="1681480"/>
                    <a:pt x="1253490" y="1681480"/>
                  </a:cubicBezTo>
                  <a:cubicBezTo>
                    <a:pt x="1295400" y="1684020"/>
                    <a:pt x="1336040" y="1680210"/>
                    <a:pt x="1377950" y="1684020"/>
                  </a:cubicBezTo>
                  <a:cubicBezTo>
                    <a:pt x="1412240" y="1686560"/>
                    <a:pt x="1446530" y="1686560"/>
                    <a:pt x="1480820" y="1689100"/>
                  </a:cubicBezTo>
                  <a:cubicBezTo>
                    <a:pt x="1531620" y="1692910"/>
                    <a:pt x="1582420" y="1695450"/>
                    <a:pt x="1633220" y="1696720"/>
                  </a:cubicBezTo>
                  <a:cubicBezTo>
                    <a:pt x="1652270" y="1696720"/>
                    <a:pt x="1670050" y="1695450"/>
                    <a:pt x="1690370" y="16954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0" name="AutoShape 10"/>
          <p:cNvSpPr/>
          <p:nvPr/>
        </p:nvSpPr>
        <p:spPr>
          <a:xfrm rot="138720">
            <a:off x="14984102" y="2794030"/>
            <a:ext cx="435576" cy="149851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11" name="Group 11"/>
          <p:cNvGrpSpPr/>
          <p:nvPr/>
        </p:nvGrpSpPr>
        <p:grpSpPr>
          <a:xfrm rot="340441">
            <a:off x="15201925" y="3713867"/>
            <a:ext cx="1579849" cy="1585722"/>
            <a:chOff x="0" y="0"/>
            <a:chExt cx="1708150" cy="1714500"/>
          </a:xfrm>
        </p:grpSpPr>
        <p:sp>
          <p:nvSpPr>
            <p:cNvPr id="12" name="Freeform 12"/>
            <p:cNvSpPr/>
            <p:nvPr/>
          </p:nvSpPr>
          <p:spPr>
            <a:xfrm>
              <a:off x="10160" y="16510"/>
              <a:ext cx="1685290" cy="1686560"/>
            </a:xfrm>
            <a:custGeom>
              <a:avLst/>
              <a:gdLst/>
              <a:ahLst/>
              <a:cxnLst/>
              <a:rect l="l" t="t" r="r" b="b"/>
              <a:pathLst>
                <a:path w="1685290" h="1686560">
                  <a:moveTo>
                    <a:pt x="1685290" y="1686560"/>
                  </a:moveTo>
                  <a:lnTo>
                    <a:pt x="0" y="1678940"/>
                  </a:lnTo>
                  <a:lnTo>
                    <a:pt x="0" y="598170"/>
                  </a:lnTo>
                  <a:lnTo>
                    <a:pt x="17780" y="19050"/>
                  </a:lnTo>
                  <a:lnTo>
                    <a:pt x="838200" y="0"/>
                  </a:lnTo>
                  <a:lnTo>
                    <a:pt x="1666240" y="50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-3810" y="0"/>
              <a:ext cx="1714500" cy="1713230"/>
            </a:xfrm>
            <a:custGeom>
              <a:avLst/>
              <a:gdLst/>
              <a:ahLst/>
              <a:cxnLst/>
              <a:rect l="l" t="t" r="r" b="b"/>
              <a:pathLst>
                <a:path w="1714500" h="1713230">
                  <a:moveTo>
                    <a:pt x="1680210" y="21590"/>
                  </a:moveTo>
                  <a:cubicBezTo>
                    <a:pt x="1681480" y="34290"/>
                    <a:pt x="1681480" y="44450"/>
                    <a:pt x="1682750" y="54610"/>
                  </a:cubicBezTo>
                  <a:cubicBezTo>
                    <a:pt x="1685290" y="88900"/>
                    <a:pt x="1686560" y="124460"/>
                    <a:pt x="1689100" y="158750"/>
                  </a:cubicBezTo>
                  <a:cubicBezTo>
                    <a:pt x="1689100" y="208280"/>
                    <a:pt x="1701800" y="1184910"/>
                    <a:pt x="1708150" y="1234440"/>
                  </a:cubicBezTo>
                  <a:cubicBezTo>
                    <a:pt x="1714500" y="1309370"/>
                    <a:pt x="1710690" y="1385570"/>
                    <a:pt x="1710690" y="1460500"/>
                  </a:cubicBezTo>
                  <a:cubicBezTo>
                    <a:pt x="1710690" y="1526540"/>
                    <a:pt x="1711960" y="1587500"/>
                    <a:pt x="1713230" y="1652270"/>
                  </a:cubicBezTo>
                  <a:cubicBezTo>
                    <a:pt x="1713230" y="1673860"/>
                    <a:pt x="1713230" y="1687830"/>
                    <a:pt x="1713230" y="1711960"/>
                  </a:cubicBezTo>
                  <a:cubicBezTo>
                    <a:pt x="1690370" y="1711960"/>
                    <a:pt x="1670050" y="1713230"/>
                    <a:pt x="1649730" y="1711960"/>
                  </a:cubicBezTo>
                  <a:cubicBezTo>
                    <a:pt x="1567180" y="1706880"/>
                    <a:pt x="1483360" y="1713230"/>
                    <a:pt x="1400810" y="1708150"/>
                  </a:cubicBezTo>
                  <a:cubicBezTo>
                    <a:pt x="1351280" y="1704340"/>
                    <a:pt x="1303020" y="1706880"/>
                    <a:pt x="1253490" y="1704340"/>
                  </a:cubicBezTo>
                  <a:cubicBezTo>
                    <a:pt x="1230630" y="1703070"/>
                    <a:pt x="1207770" y="1701800"/>
                    <a:pt x="1184910" y="1700530"/>
                  </a:cubicBezTo>
                  <a:cubicBezTo>
                    <a:pt x="1170940" y="1700530"/>
                    <a:pt x="1158240" y="1701800"/>
                    <a:pt x="1144270" y="1701800"/>
                  </a:cubicBezTo>
                  <a:cubicBezTo>
                    <a:pt x="1108710" y="1700530"/>
                    <a:pt x="1010920" y="1701800"/>
                    <a:pt x="975360" y="1700530"/>
                  </a:cubicBezTo>
                  <a:cubicBezTo>
                    <a:pt x="949960" y="1699260"/>
                    <a:pt x="441960" y="1708150"/>
                    <a:pt x="416560" y="1706880"/>
                  </a:cubicBezTo>
                  <a:cubicBezTo>
                    <a:pt x="410210" y="1706880"/>
                    <a:pt x="402590" y="1708150"/>
                    <a:pt x="396240" y="1708150"/>
                  </a:cubicBezTo>
                  <a:cubicBezTo>
                    <a:pt x="381000" y="1708150"/>
                    <a:pt x="367030" y="1709420"/>
                    <a:pt x="351790" y="1709420"/>
                  </a:cubicBezTo>
                  <a:cubicBezTo>
                    <a:pt x="313690" y="1709420"/>
                    <a:pt x="276860" y="1708150"/>
                    <a:pt x="238760" y="1706880"/>
                  </a:cubicBezTo>
                  <a:cubicBezTo>
                    <a:pt x="215900" y="1705610"/>
                    <a:pt x="193040" y="1704340"/>
                    <a:pt x="171450" y="1703070"/>
                  </a:cubicBezTo>
                  <a:cubicBezTo>
                    <a:pt x="130810" y="1701800"/>
                    <a:pt x="90170" y="1700530"/>
                    <a:pt x="48260" y="1700530"/>
                  </a:cubicBezTo>
                  <a:cubicBezTo>
                    <a:pt x="38100" y="1700530"/>
                    <a:pt x="29210" y="1700530"/>
                    <a:pt x="19050" y="1699260"/>
                  </a:cubicBezTo>
                  <a:cubicBezTo>
                    <a:pt x="10160" y="1697990"/>
                    <a:pt x="5080" y="1691640"/>
                    <a:pt x="7620" y="1682750"/>
                  </a:cubicBezTo>
                  <a:cubicBezTo>
                    <a:pt x="16510" y="1651000"/>
                    <a:pt x="12700" y="1619250"/>
                    <a:pt x="11430" y="1586230"/>
                  </a:cubicBezTo>
                  <a:cubicBezTo>
                    <a:pt x="10160" y="1518920"/>
                    <a:pt x="6350" y="1452880"/>
                    <a:pt x="7620" y="1385570"/>
                  </a:cubicBezTo>
                  <a:cubicBezTo>
                    <a:pt x="5080" y="1301750"/>
                    <a:pt x="0" y="264160"/>
                    <a:pt x="7620" y="179070"/>
                  </a:cubicBezTo>
                  <a:cubicBezTo>
                    <a:pt x="8890" y="162560"/>
                    <a:pt x="7620" y="144780"/>
                    <a:pt x="8890" y="128270"/>
                  </a:cubicBezTo>
                  <a:cubicBezTo>
                    <a:pt x="10160" y="101600"/>
                    <a:pt x="12700" y="72390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420" y="30480"/>
                    <a:pt x="78740" y="29210"/>
                  </a:cubicBezTo>
                  <a:cubicBezTo>
                    <a:pt x="113030" y="25400"/>
                    <a:pt x="147320" y="22860"/>
                    <a:pt x="182880" y="20320"/>
                  </a:cubicBezTo>
                  <a:cubicBezTo>
                    <a:pt x="207010" y="17780"/>
                    <a:pt x="231140" y="16510"/>
                    <a:pt x="254000" y="13970"/>
                  </a:cubicBezTo>
                  <a:cubicBezTo>
                    <a:pt x="276860" y="11430"/>
                    <a:pt x="300990" y="8890"/>
                    <a:pt x="323850" y="8890"/>
                  </a:cubicBezTo>
                  <a:cubicBezTo>
                    <a:pt x="349250" y="7620"/>
                    <a:pt x="374650" y="10160"/>
                    <a:pt x="400050" y="8890"/>
                  </a:cubicBezTo>
                  <a:cubicBezTo>
                    <a:pt x="431800" y="8890"/>
                    <a:pt x="1007110" y="6350"/>
                    <a:pt x="1038860" y="5080"/>
                  </a:cubicBezTo>
                  <a:cubicBezTo>
                    <a:pt x="1069340" y="3810"/>
                    <a:pt x="1099820" y="2540"/>
                    <a:pt x="1131570" y="2540"/>
                  </a:cubicBezTo>
                  <a:cubicBezTo>
                    <a:pt x="1183640" y="1270"/>
                    <a:pt x="1234440" y="0"/>
                    <a:pt x="1286510" y="0"/>
                  </a:cubicBezTo>
                  <a:cubicBezTo>
                    <a:pt x="1308100" y="0"/>
                    <a:pt x="1330960" y="2540"/>
                    <a:pt x="1352550" y="2540"/>
                  </a:cubicBezTo>
                  <a:cubicBezTo>
                    <a:pt x="1412240" y="3810"/>
                    <a:pt x="1473200" y="5080"/>
                    <a:pt x="1532890" y="7620"/>
                  </a:cubicBezTo>
                  <a:cubicBezTo>
                    <a:pt x="1564640" y="8890"/>
                    <a:pt x="1596390" y="12700"/>
                    <a:pt x="1628140" y="16510"/>
                  </a:cubicBezTo>
                  <a:cubicBezTo>
                    <a:pt x="1635760" y="16510"/>
                    <a:pt x="1643380" y="16510"/>
                    <a:pt x="1649730" y="16510"/>
                  </a:cubicBezTo>
                  <a:cubicBezTo>
                    <a:pt x="1661160" y="17780"/>
                    <a:pt x="1670050" y="20320"/>
                    <a:pt x="1680210" y="21590"/>
                  </a:cubicBezTo>
                  <a:close/>
                  <a:moveTo>
                    <a:pt x="1690370" y="1695450"/>
                  </a:moveTo>
                  <a:cubicBezTo>
                    <a:pt x="1691640" y="1678940"/>
                    <a:pt x="1692910" y="1666240"/>
                    <a:pt x="1692910" y="1653540"/>
                  </a:cubicBezTo>
                  <a:cubicBezTo>
                    <a:pt x="1691640" y="1581150"/>
                    <a:pt x="1690370" y="1513840"/>
                    <a:pt x="1690370" y="1441450"/>
                  </a:cubicBezTo>
                  <a:cubicBezTo>
                    <a:pt x="1690370" y="1408430"/>
                    <a:pt x="1692910" y="1375410"/>
                    <a:pt x="1691640" y="1342390"/>
                  </a:cubicBezTo>
                  <a:cubicBezTo>
                    <a:pt x="1691640" y="1311910"/>
                    <a:pt x="1690370" y="1280160"/>
                    <a:pt x="1689100" y="1249680"/>
                  </a:cubicBezTo>
                  <a:cubicBezTo>
                    <a:pt x="1684020" y="1202690"/>
                    <a:pt x="1672590" y="229870"/>
                    <a:pt x="1672590" y="182880"/>
                  </a:cubicBezTo>
                  <a:cubicBezTo>
                    <a:pt x="1670050" y="143510"/>
                    <a:pt x="1667510" y="102870"/>
                    <a:pt x="1664970" y="63500"/>
                  </a:cubicBezTo>
                  <a:cubicBezTo>
                    <a:pt x="1663700" y="44450"/>
                    <a:pt x="1662430" y="43180"/>
                    <a:pt x="1645920" y="41910"/>
                  </a:cubicBezTo>
                  <a:cubicBezTo>
                    <a:pt x="1642110" y="41910"/>
                    <a:pt x="1639570" y="41910"/>
                    <a:pt x="1635760" y="40640"/>
                  </a:cubicBezTo>
                  <a:cubicBezTo>
                    <a:pt x="1604010" y="36830"/>
                    <a:pt x="1570990" y="31750"/>
                    <a:pt x="1539240" y="30480"/>
                  </a:cubicBezTo>
                  <a:cubicBezTo>
                    <a:pt x="1461770" y="26670"/>
                    <a:pt x="1383030" y="25400"/>
                    <a:pt x="1305560" y="22860"/>
                  </a:cubicBezTo>
                  <a:cubicBezTo>
                    <a:pt x="1294130" y="22860"/>
                    <a:pt x="1281430" y="22860"/>
                    <a:pt x="1270000" y="22860"/>
                  </a:cubicBezTo>
                  <a:cubicBezTo>
                    <a:pt x="1250950" y="22860"/>
                    <a:pt x="1231900" y="22860"/>
                    <a:pt x="1214120" y="22860"/>
                  </a:cubicBezTo>
                  <a:cubicBezTo>
                    <a:pt x="1173480" y="22860"/>
                    <a:pt x="1132840" y="22860"/>
                    <a:pt x="1093470" y="24130"/>
                  </a:cubicBezTo>
                  <a:cubicBezTo>
                    <a:pt x="1059180" y="25400"/>
                    <a:pt x="481330" y="29210"/>
                    <a:pt x="447040" y="29210"/>
                  </a:cubicBezTo>
                  <a:cubicBezTo>
                    <a:pt x="391160" y="29210"/>
                    <a:pt x="335280" y="26670"/>
                    <a:pt x="279400" y="33020"/>
                  </a:cubicBezTo>
                  <a:cubicBezTo>
                    <a:pt x="250190" y="36830"/>
                    <a:pt x="222250" y="36830"/>
                    <a:pt x="194310" y="38100"/>
                  </a:cubicBezTo>
                  <a:cubicBezTo>
                    <a:pt x="146050" y="41910"/>
                    <a:pt x="97790" y="45720"/>
                    <a:pt x="49530" y="50800"/>
                  </a:cubicBezTo>
                  <a:cubicBezTo>
                    <a:pt x="36830" y="50800"/>
                    <a:pt x="34290" y="53340"/>
                    <a:pt x="33020" y="68580"/>
                  </a:cubicBezTo>
                  <a:cubicBezTo>
                    <a:pt x="31750" y="91440"/>
                    <a:pt x="31750" y="114300"/>
                    <a:pt x="30480" y="137160"/>
                  </a:cubicBezTo>
                  <a:cubicBezTo>
                    <a:pt x="29210" y="175260"/>
                    <a:pt x="26670" y="212090"/>
                    <a:pt x="25400" y="250190"/>
                  </a:cubicBezTo>
                  <a:cubicBezTo>
                    <a:pt x="20320" y="290830"/>
                    <a:pt x="26670" y="1283970"/>
                    <a:pt x="29210" y="1324610"/>
                  </a:cubicBezTo>
                  <a:cubicBezTo>
                    <a:pt x="29210" y="1367790"/>
                    <a:pt x="29210" y="1412240"/>
                    <a:pt x="30480" y="1455420"/>
                  </a:cubicBezTo>
                  <a:cubicBezTo>
                    <a:pt x="30480" y="1487170"/>
                    <a:pt x="33020" y="1518920"/>
                    <a:pt x="33020" y="1550670"/>
                  </a:cubicBezTo>
                  <a:cubicBezTo>
                    <a:pt x="33020" y="1584960"/>
                    <a:pt x="33020" y="1619250"/>
                    <a:pt x="31750" y="1653540"/>
                  </a:cubicBezTo>
                  <a:cubicBezTo>
                    <a:pt x="31750" y="1657350"/>
                    <a:pt x="31750" y="1659890"/>
                    <a:pt x="31750" y="1663700"/>
                  </a:cubicBezTo>
                  <a:cubicBezTo>
                    <a:pt x="31750" y="1673860"/>
                    <a:pt x="35560" y="1677670"/>
                    <a:pt x="44450" y="1677670"/>
                  </a:cubicBezTo>
                  <a:cubicBezTo>
                    <a:pt x="60960" y="1677670"/>
                    <a:pt x="78740" y="1678940"/>
                    <a:pt x="95250" y="1678940"/>
                  </a:cubicBezTo>
                  <a:cubicBezTo>
                    <a:pt x="119380" y="1678940"/>
                    <a:pt x="144780" y="1676400"/>
                    <a:pt x="168910" y="1678940"/>
                  </a:cubicBezTo>
                  <a:cubicBezTo>
                    <a:pt x="208280" y="1682750"/>
                    <a:pt x="247650" y="1685290"/>
                    <a:pt x="287020" y="1684020"/>
                  </a:cubicBezTo>
                  <a:cubicBezTo>
                    <a:pt x="312420" y="1682750"/>
                    <a:pt x="336550" y="1685290"/>
                    <a:pt x="361950" y="1685290"/>
                  </a:cubicBezTo>
                  <a:cubicBezTo>
                    <a:pt x="398780" y="1685290"/>
                    <a:pt x="435610" y="1684020"/>
                    <a:pt x="472440" y="1685290"/>
                  </a:cubicBezTo>
                  <a:cubicBezTo>
                    <a:pt x="527050" y="1686560"/>
                    <a:pt x="1126490" y="1676400"/>
                    <a:pt x="1182370" y="1678940"/>
                  </a:cubicBezTo>
                  <a:cubicBezTo>
                    <a:pt x="1206500" y="1680210"/>
                    <a:pt x="1230630" y="1681480"/>
                    <a:pt x="1253490" y="1681480"/>
                  </a:cubicBezTo>
                  <a:cubicBezTo>
                    <a:pt x="1295400" y="1684020"/>
                    <a:pt x="1336040" y="1680210"/>
                    <a:pt x="1377950" y="1684020"/>
                  </a:cubicBezTo>
                  <a:cubicBezTo>
                    <a:pt x="1412240" y="1686560"/>
                    <a:pt x="1446530" y="1686560"/>
                    <a:pt x="1480820" y="1689100"/>
                  </a:cubicBezTo>
                  <a:cubicBezTo>
                    <a:pt x="1531620" y="1692910"/>
                    <a:pt x="1582420" y="1695450"/>
                    <a:pt x="1633220" y="1696720"/>
                  </a:cubicBezTo>
                  <a:cubicBezTo>
                    <a:pt x="1652270" y="1696720"/>
                    <a:pt x="1670050" y="1695450"/>
                    <a:pt x="1690370" y="16954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4" name="Group 14"/>
          <p:cNvGrpSpPr/>
          <p:nvPr/>
        </p:nvGrpSpPr>
        <p:grpSpPr>
          <a:xfrm rot="-273711">
            <a:off x="1912989" y="6706413"/>
            <a:ext cx="1579849" cy="1585722"/>
            <a:chOff x="0" y="0"/>
            <a:chExt cx="1708150" cy="1714500"/>
          </a:xfrm>
        </p:grpSpPr>
        <p:sp>
          <p:nvSpPr>
            <p:cNvPr id="15" name="Freeform 15"/>
            <p:cNvSpPr/>
            <p:nvPr/>
          </p:nvSpPr>
          <p:spPr>
            <a:xfrm>
              <a:off x="10160" y="16510"/>
              <a:ext cx="1685290" cy="1686560"/>
            </a:xfrm>
            <a:custGeom>
              <a:avLst/>
              <a:gdLst/>
              <a:ahLst/>
              <a:cxnLst/>
              <a:rect l="l" t="t" r="r" b="b"/>
              <a:pathLst>
                <a:path w="1685290" h="1686560">
                  <a:moveTo>
                    <a:pt x="1685290" y="1686560"/>
                  </a:moveTo>
                  <a:lnTo>
                    <a:pt x="0" y="1678940"/>
                  </a:lnTo>
                  <a:lnTo>
                    <a:pt x="0" y="598170"/>
                  </a:lnTo>
                  <a:lnTo>
                    <a:pt x="17780" y="19050"/>
                  </a:lnTo>
                  <a:lnTo>
                    <a:pt x="838200" y="0"/>
                  </a:lnTo>
                  <a:lnTo>
                    <a:pt x="1666240" y="50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-3810" y="0"/>
              <a:ext cx="1714500" cy="1713230"/>
            </a:xfrm>
            <a:custGeom>
              <a:avLst/>
              <a:gdLst/>
              <a:ahLst/>
              <a:cxnLst/>
              <a:rect l="l" t="t" r="r" b="b"/>
              <a:pathLst>
                <a:path w="1714500" h="1713230">
                  <a:moveTo>
                    <a:pt x="1680210" y="21590"/>
                  </a:moveTo>
                  <a:cubicBezTo>
                    <a:pt x="1681480" y="34290"/>
                    <a:pt x="1681480" y="44450"/>
                    <a:pt x="1682750" y="54610"/>
                  </a:cubicBezTo>
                  <a:cubicBezTo>
                    <a:pt x="1685290" y="88900"/>
                    <a:pt x="1686560" y="124460"/>
                    <a:pt x="1689100" y="158750"/>
                  </a:cubicBezTo>
                  <a:cubicBezTo>
                    <a:pt x="1689100" y="208280"/>
                    <a:pt x="1701800" y="1184910"/>
                    <a:pt x="1708150" y="1234440"/>
                  </a:cubicBezTo>
                  <a:cubicBezTo>
                    <a:pt x="1714500" y="1309370"/>
                    <a:pt x="1710690" y="1385570"/>
                    <a:pt x="1710690" y="1460500"/>
                  </a:cubicBezTo>
                  <a:cubicBezTo>
                    <a:pt x="1710690" y="1526540"/>
                    <a:pt x="1711960" y="1587500"/>
                    <a:pt x="1713230" y="1652270"/>
                  </a:cubicBezTo>
                  <a:cubicBezTo>
                    <a:pt x="1713230" y="1673860"/>
                    <a:pt x="1713230" y="1687830"/>
                    <a:pt x="1713230" y="1711960"/>
                  </a:cubicBezTo>
                  <a:cubicBezTo>
                    <a:pt x="1690370" y="1711960"/>
                    <a:pt x="1670050" y="1713230"/>
                    <a:pt x="1649730" y="1711960"/>
                  </a:cubicBezTo>
                  <a:cubicBezTo>
                    <a:pt x="1567180" y="1706880"/>
                    <a:pt x="1483360" y="1713230"/>
                    <a:pt x="1400810" y="1708150"/>
                  </a:cubicBezTo>
                  <a:cubicBezTo>
                    <a:pt x="1351280" y="1704340"/>
                    <a:pt x="1303020" y="1706880"/>
                    <a:pt x="1253490" y="1704340"/>
                  </a:cubicBezTo>
                  <a:cubicBezTo>
                    <a:pt x="1230630" y="1703070"/>
                    <a:pt x="1207770" y="1701800"/>
                    <a:pt x="1184910" y="1700530"/>
                  </a:cubicBezTo>
                  <a:cubicBezTo>
                    <a:pt x="1170940" y="1700530"/>
                    <a:pt x="1158240" y="1701800"/>
                    <a:pt x="1144270" y="1701800"/>
                  </a:cubicBezTo>
                  <a:cubicBezTo>
                    <a:pt x="1108710" y="1700530"/>
                    <a:pt x="1010920" y="1701800"/>
                    <a:pt x="975360" y="1700530"/>
                  </a:cubicBezTo>
                  <a:cubicBezTo>
                    <a:pt x="949960" y="1699260"/>
                    <a:pt x="441960" y="1708150"/>
                    <a:pt x="416560" y="1706880"/>
                  </a:cubicBezTo>
                  <a:cubicBezTo>
                    <a:pt x="410210" y="1706880"/>
                    <a:pt x="402590" y="1708150"/>
                    <a:pt x="396240" y="1708150"/>
                  </a:cubicBezTo>
                  <a:cubicBezTo>
                    <a:pt x="381000" y="1708150"/>
                    <a:pt x="367030" y="1709420"/>
                    <a:pt x="351790" y="1709420"/>
                  </a:cubicBezTo>
                  <a:cubicBezTo>
                    <a:pt x="313690" y="1709420"/>
                    <a:pt x="276860" y="1708150"/>
                    <a:pt x="238760" y="1706880"/>
                  </a:cubicBezTo>
                  <a:cubicBezTo>
                    <a:pt x="215900" y="1705610"/>
                    <a:pt x="193040" y="1704340"/>
                    <a:pt x="171450" y="1703070"/>
                  </a:cubicBezTo>
                  <a:cubicBezTo>
                    <a:pt x="130810" y="1701800"/>
                    <a:pt x="90170" y="1700530"/>
                    <a:pt x="48260" y="1700530"/>
                  </a:cubicBezTo>
                  <a:cubicBezTo>
                    <a:pt x="38100" y="1700530"/>
                    <a:pt x="29210" y="1700530"/>
                    <a:pt x="19050" y="1699260"/>
                  </a:cubicBezTo>
                  <a:cubicBezTo>
                    <a:pt x="10160" y="1697990"/>
                    <a:pt x="5080" y="1691640"/>
                    <a:pt x="7620" y="1682750"/>
                  </a:cubicBezTo>
                  <a:cubicBezTo>
                    <a:pt x="16510" y="1651000"/>
                    <a:pt x="12700" y="1619250"/>
                    <a:pt x="11430" y="1586230"/>
                  </a:cubicBezTo>
                  <a:cubicBezTo>
                    <a:pt x="10160" y="1518920"/>
                    <a:pt x="6350" y="1452880"/>
                    <a:pt x="7620" y="1385570"/>
                  </a:cubicBezTo>
                  <a:cubicBezTo>
                    <a:pt x="5080" y="1301750"/>
                    <a:pt x="0" y="264160"/>
                    <a:pt x="7620" y="179070"/>
                  </a:cubicBezTo>
                  <a:cubicBezTo>
                    <a:pt x="8890" y="162560"/>
                    <a:pt x="7620" y="144780"/>
                    <a:pt x="8890" y="128270"/>
                  </a:cubicBezTo>
                  <a:cubicBezTo>
                    <a:pt x="10160" y="101600"/>
                    <a:pt x="12700" y="72390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420" y="30480"/>
                    <a:pt x="78740" y="29210"/>
                  </a:cubicBezTo>
                  <a:cubicBezTo>
                    <a:pt x="113030" y="25400"/>
                    <a:pt x="147320" y="22860"/>
                    <a:pt x="182880" y="20320"/>
                  </a:cubicBezTo>
                  <a:cubicBezTo>
                    <a:pt x="207010" y="17780"/>
                    <a:pt x="231140" y="16510"/>
                    <a:pt x="254000" y="13970"/>
                  </a:cubicBezTo>
                  <a:cubicBezTo>
                    <a:pt x="276860" y="11430"/>
                    <a:pt x="300990" y="8890"/>
                    <a:pt x="323850" y="8890"/>
                  </a:cubicBezTo>
                  <a:cubicBezTo>
                    <a:pt x="349250" y="7620"/>
                    <a:pt x="374650" y="10160"/>
                    <a:pt x="400050" y="8890"/>
                  </a:cubicBezTo>
                  <a:cubicBezTo>
                    <a:pt x="431800" y="8890"/>
                    <a:pt x="1007110" y="6350"/>
                    <a:pt x="1038860" y="5080"/>
                  </a:cubicBezTo>
                  <a:cubicBezTo>
                    <a:pt x="1069340" y="3810"/>
                    <a:pt x="1099820" y="2540"/>
                    <a:pt x="1131570" y="2540"/>
                  </a:cubicBezTo>
                  <a:cubicBezTo>
                    <a:pt x="1183640" y="1270"/>
                    <a:pt x="1234440" y="0"/>
                    <a:pt x="1286510" y="0"/>
                  </a:cubicBezTo>
                  <a:cubicBezTo>
                    <a:pt x="1308100" y="0"/>
                    <a:pt x="1330960" y="2540"/>
                    <a:pt x="1352550" y="2540"/>
                  </a:cubicBezTo>
                  <a:cubicBezTo>
                    <a:pt x="1412240" y="3810"/>
                    <a:pt x="1473200" y="5080"/>
                    <a:pt x="1532890" y="7620"/>
                  </a:cubicBezTo>
                  <a:cubicBezTo>
                    <a:pt x="1564640" y="8890"/>
                    <a:pt x="1596390" y="12700"/>
                    <a:pt x="1628140" y="16510"/>
                  </a:cubicBezTo>
                  <a:cubicBezTo>
                    <a:pt x="1635760" y="16510"/>
                    <a:pt x="1643380" y="16510"/>
                    <a:pt x="1649730" y="16510"/>
                  </a:cubicBezTo>
                  <a:cubicBezTo>
                    <a:pt x="1661160" y="17780"/>
                    <a:pt x="1670050" y="20320"/>
                    <a:pt x="1680210" y="21590"/>
                  </a:cubicBezTo>
                  <a:close/>
                  <a:moveTo>
                    <a:pt x="1690370" y="1695450"/>
                  </a:moveTo>
                  <a:cubicBezTo>
                    <a:pt x="1691640" y="1678940"/>
                    <a:pt x="1692910" y="1666240"/>
                    <a:pt x="1692910" y="1653540"/>
                  </a:cubicBezTo>
                  <a:cubicBezTo>
                    <a:pt x="1691640" y="1581150"/>
                    <a:pt x="1690370" y="1513840"/>
                    <a:pt x="1690370" y="1441450"/>
                  </a:cubicBezTo>
                  <a:cubicBezTo>
                    <a:pt x="1690370" y="1408430"/>
                    <a:pt x="1692910" y="1375410"/>
                    <a:pt x="1691640" y="1342390"/>
                  </a:cubicBezTo>
                  <a:cubicBezTo>
                    <a:pt x="1691640" y="1311910"/>
                    <a:pt x="1690370" y="1280160"/>
                    <a:pt x="1689100" y="1249680"/>
                  </a:cubicBezTo>
                  <a:cubicBezTo>
                    <a:pt x="1684020" y="1202690"/>
                    <a:pt x="1672590" y="229870"/>
                    <a:pt x="1672590" y="182880"/>
                  </a:cubicBezTo>
                  <a:cubicBezTo>
                    <a:pt x="1670050" y="143510"/>
                    <a:pt x="1667510" y="102870"/>
                    <a:pt x="1664970" y="63500"/>
                  </a:cubicBezTo>
                  <a:cubicBezTo>
                    <a:pt x="1663700" y="44450"/>
                    <a:pt x="1662430" y="43180"/>
                    <a:pt x="1645920" y="41910"/>
                  </a:cubicBezTo>
                  <a:cubicBezTo>
                    <a:pt x="1642110" y="41910"/>
                    <a:pt x="1639570" y="41910"/>
                    <a:pt x="1635760" y="40640"/>
                  </a:cubicBezTo>
                  <a:cubicBezTo>
                    <a:pt x="1604010" y="36830"/>
                    <a:pt x="1570990" y="31750"/>
                    <a:pt x="1539240" y="30480"/>
                  </a:cubicBezTo>
                  <a:cubicBezTo>
                    <a:pt x="1461770" y="26670"/>
                    <a:pt x="1383030" y="25400"/>
                    <a:pt x="1305560" y="22860"/>
                  </a:cubicBezTo>
                  <a:cubicBezTo>
                    <a:pt x="1294130" y="22860"/>
                    <a:pt x="1281430" y="22860"/>
                    <a:pt x="1270000" y="22860"/>
                  </a:cubicBezTo>
                  <a:cubicBezTo>
                    <a:pt x="1250950" y="22860"/>
                    <a:pt x="1231900" y="22860"/>
                    <a:pt x="1214120" y="22860"/>
                  </a:cubicBezTo>
                  <a:cubicBezTo>
                    <a:pt x="1173480" y="22860"/>
                    <a:pt x="1132840" y="22860"/>
                    <a:pt x="1093470" y="24130"/>
                  </a:cubicBezTo>
                  <a:cubicBezTo>
                    <a:pt x="1059180" y="25400"/>
                    <a:pt x="481330" y="29210"/>
                    <a:pt x="447040" y="29210"/>
                  </a:cubicBezTo>
                  <a:cubicBezTo>
                    <a:pt x="391160" y="29210"/>
                    <a:pt x="335280" y="26670"/>
                    <a:pt x="279400" y="33020"/>
                  </a:cubicBezTo>
                  <a:cubicBezTo>
                    <a:pt x="250190" y="36830"/>
                    <a:pt x="222250" y="36830"/>
                    <a:pt x="194310" y="38100"/>
                  </a:cubicBezTo>
                  <a:cubicBezTo>
                    <a:pt x="146050" y="41910"/>
                    <a:pt x="97790" y="45720"/>
                    <a:pt x="49530" y="50800"/>
                  </a:cubicBezTo>
                  <a:cubicBezTo>
                    <a:pt x="36830" y="50800"/>
                    <a:pt x="34290" y="53340"/>
                    <a:pt x="33020" y="68580"/>
                  </a:cubicBezTo>
                  <a:cubicBezTo>
                    <a:pt x="31750" y="91440"/>
                    <a:pt x="31750" y="114300"/>
                    <a:pt x="30480" y="137160"/>
                  </a:cubicBezTo>
                  <a:cubicBezTo>
                    <a:pt x="29210" y="175260"/>
                    <a:pt x="26670" y="212090"/>
                    <a:pt x="25400" y="250190"/>
                  </a:cubicBezTo>
                  <a:cubicBezTo>
                    <a:pt x="20320" y="290830"/>
                    <a:pt x="26670" y="1283970"/>
                    <a:pt x="29210" y="1324610"/>
                  </a:cubicBezTo>
                  <a:cubicBezTo>
                    <a:pt x="29210" y="1367790"/>
                    <a:pt x="29210" y="1412240"/>
                    <a:pt x="30480" y="1455420"/>
                  </a:cubicBezTo>
                  <a:cubicBezTo>
                    <a:pt x="30480" y="1487170"/>
                    <a:pt x="33020" y="1518920"/>
                    <a:pt x="33020" y="1550670"/>
                  </a:cubicBezTo>
                  <a:cubicBezTo>
                    <a:pt x="33020" y="1584960"/>
                    <a:pt x="33020" y="1619250"/>
                    <a:pt x="31750" y="1653540"/>
                  </a:cubicBezTo>
                  <a:cubicBezTo>
                    <a:pt x="31750" y="1657350"/>
                    <a:pt x="31750" y="1659890"/>
                    <a:pt x="31750" y="1663700"/>
                  </a:cubicBezTo>
                  <a:cubicBezTo>
                    <a:pt x="31750" y="1673860"/>
                    <a:pt x="35560" y="1677670"/>
                    <a:pt x="44450" y="1677670"/>
                  </a:cubicBezTo>
                  <a:cubicBezTo>
                    <a:pt x="60960" y="1677670"/>
                    <a:pt x="78740" y="1678940"/>
                    <a:pt x="95250" y="1678940"/>
                  </a:cubicBezTo>
                  <a:cubicBezTo>
                    <a:pt x="119380" y="1678940"/>
                    <a:pt x="144780" y="1676400"/>
                    <a:pt x="168910" y="1678940"/>
                  </a:cubicBezTo>
                  <a:cubicBezTo>
                    <a:pt x="208280" y="1682750"/>
                    <a:pt x="247650" y="1685290"/>
                    <a:pt x="287020" y="1684020"/>
                  </a:cubicBezTo>
                  <a:cubicBezTo>
                    <a:pt x="312420" y="1682750"/>
                    <a:pt x="336550" y="1685290"/>
                    <a:pt x="361950" y="1685290"/>
                  </a:cubicBezTo>
                  <a:cubicBezTo>
                    <a:pt x="398780" y="1685290"/>
                    <a:pt x="435610" y="1684020"/>
                    <a:pt x="472440" y="1685290"/>
                  </a:cubicBezTo>
                  <a:cubicBezTo>
                    <a:pt x="527050" y="1686560"/>
                    <a:pt x="1126490" y="1676400"/>
                    <a:pt x="1182370" y="1678940"/>
                  </a:cubicBezTo>
                  <a:cubicBezTo>
                    <a:pt x="1206500" y="1680210"/>
                    <a:pt x="1230630" y="1681480"/>
                    <a:pt x="1253490" y="1681480"/>
                  </a:cubicBezTo>
                  <a:cubicBezTo>
                    <a:pt x="1295400" y="1684020"/>
                    <a:pt x="1336040" y="1680210"/>
                    <a:pt x="1377950" y="1684020"/>
                  </a:cubicBezTo>
                  <a:cubicBezTo>
                    <a:pt x="1412240" y="1686560"/>
                    <a:pt x="1446530" y="1686560"/>
                    <a:pt x="1480820" y="1689100"/>
                  </a:cubicBezTo>
                  <a:cubicBezTo>
                    <a:pt x="1531620" y="1692910"/>
                    <a:pt x="1582420" y="1695450"/>
                    <a:pt x="1633220" y="1696720"/>
                  </a:cubicBezTo>
                  <a:cubicBezTo>
                    <a:pt x="1652270" y="1696720"/>
                    <a:pt x="1670050" y="1695450"/>
                    <a:pt x="1690370" y="16954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7" name="AutoShape 17"/>
          <p:cNvSpPr/>
          <p:nvPr/>
        </p:nvSpPr>
        <p:spPr>
          <a:xfrm rot="138720">
            <a:off x="15844687" y="3651627"/>
            <a:ext cx="435576" cy="149851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18" name="AutoShape 18"/>
          <p:cNvSpPr/>
          <p:nvPr/>
        </p:nvSpPr>
        <p:spPr>
          <a:xfrm rot="-475432">
            <a:off x="2415989" y="6644039"/>
            <a:ext cx="435576" cy="149851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651020" flipV="1">
            <a:off x="17290836" y="4641827"/>
            <a:ext cx="775191" cy="2431973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3161096" y="2220322"/>
            <a:ext cx="11919514" cy="3153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9"/>
              </a:lnSpc>
            </a:pPr>
            <a:r>
              <a:rPr lang="en-US" sz="6488">
                <a:solidFill>
                  <a:srgbClr val="000000"/>
                </a:solidFill>
                <a:latin typeface="Gaegu Bold"/>
              </a:rPr>
              <a:t>Sistem Pakar Mendeteksi Kerusakan Laptop Menggunakan Metode Case Based Reasoning Di Pt. Mrg Mega Berjangka</a:t>
            </a:r>
          </a:p>
          <a:p>
            <a:pPr algn="ctr">
              <a:lnSpc>
                <a:spcPts val="680"/>
              </a:lnSpc>
            </a:pPr>
            <a:endParaRPr lang="en-US" sz="6488">
              <a:solidFill>
                <a:srgbClr val="000000"/>
              </a:solidFill>
              <a:latin typeface="Gaegu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299256" y="6265085"/>
            <a:ext cx="7689489" cy="177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900" dirty="0" err="1">
                <a:solidFill>
                  <a:srgbClr val="000000"/>
                </a:solidFill>
                <a:latin typeface="Gaegu Light"/>
              </a:rPr>
              <a:t>Ulfah</a:t>
            </a:r>
            <a:r>
              <a:rPr lang="en-US" sz="3900" dirty="0">
                <a:solidFill>
                  <a:srgbClr val="000000"/>
                </a:solidFill>
                <a:latin typeface="Gaegu Light"/>
              </a:rPr>
              <a:t> </a:t>
            </a:r>
            <a:r>
              <a:rPr lang="en-US" sz="3900" dirty="0" err="1">
                <a:solidFill>
                  <a:srgbClr val="000000"/>
                </a:solidFill>
                <a:latin typeface="Gaegu Light"/>
              </a:rPr>
              <a:t>Nurhasanah</a:t>
            </a:r>
            <a:r>
              <a:rPr lang="en-US" sz="3900" dirty="0">
                <a:solidFill>
                  <a:srgbClr val="000000"/>
                </a:solidFill>
                <a:latin typeface="Gaegu Light"/>
              </a:rPr>
              <a:t> 2106135</a:t>
            </a:r>
          </a:p>
          <a:p>
            <a:pPr algn="ctr">
              <a:lnSpc>
                <a:spcPts val="4680"/>
              </a:lnSpc>
            </a:pPr>
            <a:r>
              <a:rPr lang="en-US" sz="3900" dirty="0">
                <a:solidFill>
                  <a:srgbClr val="000000"/>
                </a:solidFill>
                <a:latin typeface="Gaegu Light"/>
              </a:rPr>
              <a:t>Chandra </a:t>
            </a:r>
            <a:r>
              <a:rPr lang="en-US" sz="3900" dirty="0" err="1">
                <a:solidFill>
                  <a:srgbClr val="000000"/>
                </a:solidFill>
                <a:latin typeface="Gaegu Light"/>
              </a:rPr>
              <a:t>Pratama</a:t>
            </a:r>
            <a:r>
              <a:rPr lang="en-US" sz="3900" dirty="0">
                <a:solidFill>
                  <a:srgbClr val="000000"/>
                </a:solidFill>
                <a:latin typeface="Gaegu Light"/>
              </a:rPr>
              <a:t> 2106165</a:t>
            </a:r>
          </a:p>
          <a:p>
            <a:pPr algn="ctr">
              <a:lnSpc>
                <a:spcPts val="4680"/>
              </a:lnSpc>
            </a:pPr>
            <a:r>
              <a:rPr lang="en-US" sz="3900">
                <a:solidFill>
                  <a:srgbClr val="000000"/>
                </a:solidFill>
                <a:latin typeface="Gaegu Light"/>
              </a:rPr>
              <a:t>Dendi Ardimansah 2006155</a:t>
            </a:r>
          </a:p>
        </p:txBody>
      </p:sp>
      <p:sp>
        <p:nvSpPr>
          <p:cNvPr id="22" name="TextBox 22"/>
          <p:cNvSpPr txBox="1"/>
          <p:nvPr/>
        </p:nvSpPr>
        <p:spPr>
          <a:xfrm rot="340441">
            <a:off x="15284921" y="4378147"/>
            <a:ext cx="1414463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99"/>
              </a:lnSpc>
            </a:pPr>
            <a:r>
              <a:rPr lang="en-US" sz="1499">
                <a:solidFill>
                  <a:srgbClr val="000000"/>
                </a:solidFill>
                <a:latin typeface="Gaegu Bold"/>
              </a:rPr>
              <a:t>21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351495">
            <a:off x="-322465" y="8432314"/>
            <a:ext cx="1647393" cy="1611699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3244000" y="4913055"/>
            <a:ext cx="1233016" cy="1548308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385694">
            <a:off x="15093023" y="635540"/>
            <a:ext cx="2859167" cy="1640447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b="55396"/>
          <a:stretch>
            <a:fillRect/>
          </a:stretch>
        </p:blipFill>
        <p:spPr>
          <a:xfrm>
            <a:off x="7895110" y="583296"/>
            <a:ext cx="2497780" cy="1006739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5296675" y="9258300"/>
            <a:ext cx="2272228" cy="565991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 rot="-301642">
            <a:off x="12200682" y="8381166"/>
            <a:ext cx="722487" cy="1528338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 rot="-301642">
            <a:off x="10458466" y="9060122"/>
            <a:ext cx="722487" cy="1528338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 rot="220835">
            <a:off x="3886492" y="-301423"/>
            <a:ext cx="2660878" cy="895023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 rot="-526908">
            <a:off x="12196669" y="247622"/>
            <a:ext cx="1400282" cy="914002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 rot="2700000">
            <a:off x="-138500" y="554036"/>
            <a:ext cx="871961" cy="1603941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>
            <a:fillRect/>
          </a:stretch>
        </p:blipFill>
        <p:spPr>
          <a:xfrm>
            <a:off x="14461961" y="6225682"/>
            <a:ext cx="519295" cy="59751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4235053" y="2105517"/>
            <a:ext cx="11960611" cy="4722196"/>
            <a:chOff x="0" y="0"/>
            <a:chExt cx="5147923" cy="2032463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5125063" cy="2004523"/>
            </a:xfrm>
            <a:custGeom>
              <a:avLst/>
              <a:gdLst/>
              <a:ahLst/>
              <a:cxnLst/>
              <a:rect l="l" t="t" r="r" b="b"/>
              <a:pathLst>
                <a:path w="5125063" h="2004523">
                  <a:moveTo>
                    <a:pt x="5125063" y="2004523"/>
                  </a:moveTo>
                  <a:lnTo>
                    <a:pt x="0" y="1996903"/>
                  </a:lnTo>
                  <a:lnTo>
                    <a:pt x="0" y="708448"/>
                  </a:lnTo>
                  <a:lnTo>
                    <a:pt x="17780" y="19050"/>
                  </a:lnTo>
                  <a:lnTo>
                    <a:pt x="2553664" y="0"/>
                  </a:lnTo>
                  <a:lnTo>
                    <a:pt x="5106013" y="50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-3810" y="0"/>
              <a:ext cx="5154273" cy="2031193"/>
            </a:xfrm>
            <a:custGeom>
              <a:avLst/>
              <a:gdLst/>
              <a:ahLst/>
              <a:cxnLst/>
              <a:rect l="l" t="t" r="r" b="b"/>
              <a:pathLst>
                <a:path w="5154273" h="2031193">
                  <a:moveTo>
                    <a:pt x="5119983" y="21590"/>
                  </a:moveTo>
                  <a:cubicBezTo>
                    <a:pt x="5121253" y="34290"/>
                    <a:pt x="5121253" y="44450"/>
                    <a:pt x="5122523" y="54610"/>
                  </a:cubicBezTo>
                  <a:cubicBezTo>
                    <a:pt x="5125063" y="93820"/>
                    <a:pt x="5126333" y="136505"/>
                    <a:pt x="5128873" y="177667"/>
                  </a:cubicBezTo>
                  <a:cubicBezTo>
                    <a:pt x="5128873" y="237122"/>
                    <a:pt x="5141573" y="1409453"/>
                    <a:pt x="5147923" y="1468908"/>
                  </a:cubicBezTo>
                  <a:cubicBezTo>
                    <a:pt x="5154273" y="1558853"/>
                    <a:pt x="5150463" y="1650322"/>
                    <a:pt x="5150463" y="1740267"/>
                  </a:cubicBezTo>
                  <a:cubicBezTo>
                    <a:pt x="5150463" y="1819540"/>
                    <a:pt x="5151733" y="1892716"/>
                    <a:pt x="5153003" y="1970233"/>
                  </a:cubicBezTo>
                  <a:cubicBezTo>
                    <a:pt x="5153003" y="1991823"/>
                    <a:pt x="5153003" y="2005793"/>
                    <a:pt x="5153003" y="2029923"/>
                  </a:cubicBezTo>
                  <a:cubicBezTo>
                    <a:pt x="5130143" y="2029923"/>
                    <a:pt x="5109823" y="2031193"/>
                    <a:pt x="5078346" y="2029923"/>
                  </a:cubicBezTo>
                  <a:cubicBezTo>
                    <a:pt x="4818479" y="2024843"/>
                    <a:pt x="4554614" y="2031193"/>
                    <a:pt x="4294748" y="2026113"/>
                  </a:cubicBezTo>
                  <a:cubicBezTo>
                    <a:pt x="4138828" y="2022303"/>
                    <a:pt x="3986906" y="2024843"/>
                    <a:pt x="3830986" y="2022303"/>
                  </a:cubicBezTo>
                  <a:cubicBezTo>
                    <a:pt x="3759023" y="2021033"/>
                    <a:pt x="3687060" y="2019763"/>
                    <a:pt x="3615097" y="2018493"/>
                  </a:cubicBezTo>
                  <a:cubicBezTo>
                    <a:pt x="3571119" y="2018493"/>
                    <a:pt x="3531140" y="2019763"/>
                    <a:pt x="3487162" y="2019763"/>
                  </a:cubicBezTo>
                  <a:cubicBezTo>
                    <a:pt x="3375220" y="2018493"/>
                    <a:pt x="3067377" y="2019763"/>
                    <a:pt x="2955435" y="2018493"/>
                  </a:cubicBezTo>
                  <a:cubicBezTo>
                    <a:pt x="2875476" y="2017223"/>
                    <a:pt x="1276296" y="2026113"/>
                    <a:pt x="1196338" y="2024843"/>
                  </a:cubicBezTo>
                  <a:cubicBezTo>
                    <a:pt x="1176348" y="2024843"/>
                    <a:pt x="1152360" y="2026113"/>
                    <a:pt x="1132370" y="2026113"/>
                  </a:cubicBezTo>
                  <a:cubicBezTo>
                    <a:pt x="1084395" y="2026113"/>
                    <a:pt x="1040418" y="2027383"/>
                    <a:pt x="992442" y="2027383"/>
                  </a:cubicBezTo>
                  <a:cubicBezTo>
                    <a:pt x="872504" y="2027383"/>
                    <a:pt x="756563" y="2026113"/>
                    <a:pt x="636625" y="2024843"/>
                  </a:cubicBezTo>
                  <a:cubicBezTo>
                    <a:pt x="564662" y="2023573"/>
                    <a:pt x="492699" y="2022303"/>
                    <a:pt x="424733" y="2021033"/>
                  </a:cubicBezTo>
                  <a:cubicBezTo>
                    <a:pt x="296799" y="2019763"/>
                    <a:pt x="168865" y="2018493"/>
                    <a:pt x="48260" y="2018493"/>
                  </a:cubicBezTo>
                  <a:cubicBezTo>
                    <a:pt x="38100" y="2018493"/>
                    <a:pt x="29210" y="2018493"/>
                    <a:pt x="19050" y="2017223"/>
                  </a:cubicBezTo>
                  <a:cubicBezTo>
                    <a:pt x="10160" y="2015953"/>
                    <a:pt x="5080" y="2009603"/>
                    <a:pt x="7620" y="2000713"/>
                  </a:cubicBezTo>
                  <a:cubicBezTo>
                    <a:pt x="16510" y="1968940"/>
                    <a:pt x="12700" y="1930828"/>
                    <a:pt x="11430" y="1891191"/>
                  </a:cubicBezTo>
                  <a:cubicBezTo>
                    <a:pt x="10160" y="1810393"/>
                    <a:pt x="6350" y="1731120"/>
                    <a:pt x="7620" y="1650322"/>
                  </a:cubicBezTo>
                  <a:cubicBezTo>
                    <a:pt x="5080" y="1549706"/>
                    <a:pt x="0" y="304199"/>
                    <a:pt x="7620" y="202058"/>
                  </a:cubicBezTo>
                  <a:cubicBezTo>
                    <a:pt x="8890" y="182240"/>
                    <a:pt x="7620" y="160897"/>
                    <a:pt x="8890" y="141079"/>
                  </a:cubicBezTo>
                  <a:cubicBezTo>
                    <a:pt x="10160" y="109065"/>
                    <a:pt x="12700" y="7400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8916" y="30480"/>
                    <a:pt x="132883" y="29210"/>
                  </a:cubicBezTo>
                  <a:cubicBezTo>
                    <a:pt x="240828" y="25400"/>
                    <a:pt x="348772" y="22860"/>
                    <a:pt x="460715" y="20320"/>
                  </a:cubicBezTo>
                  <a:cubicBezTo>
                    <a:pt x="536676" y="17780"/>
                    <a:pt x="612637" y="16510"/>
                    <a:pt x="684600" y="13970"/>
                  </a:cubicBezTo>
                  <a:cubicBezTo>
                    <a:pt x="756563" y="11430"/>
                    <a:pt x="832524" y="8890"/>
                    <a:pt x="904487" y="8890"/>
                  </a:cubicBezTo>
                  <a:cubicBezTo>
                    <a:pt x="984446" y="7620"/>
                    <a:pt x="1064405" y="10160"/>
                    <a:pt x="1144364" y="8890"/>
                  </a:cubicBezTo>
                  <a:cubicBezTo>
                    <a:pt x="1244313" y="8890"/>
                    <a:pt x="3055384" y="6350"/>
                    <a:pt x="3155332" y="5080"/>
                  </a:cubicBezTo>
                  <a:cubicBezTo>
                    <a:pt x="3251283" y="3810"/>
                    <a:pt x="3347234" y="2540"/>
                    <a:pt x="3447183" y="2540"/>
                  </a:cubicBezTo>
                  <a:cubicBezTo>
                    <a:pt x="3611099" y="1270"/>
                    <a:pt x="3771016" y="0"/>
                    <a:pt x="3934932" y="0"/>
                  </a:cubicBezTo>
                  <a:cubicBezTo>
                    <a:pt x="4002898" y="0"/>
                    <a:pt x="4074861" y="2540"/>
                    <a:pt x="4142826" y="2540"/>
                  </a:cubicBezTo>
                  <a:cubicBezTo>
                    <a:pt x="4330729" y="3810"/>
                    <a:pt x="4522631" y="5080"/>
                    <a:pt x="4710534" y="7620"/>
                  </a:cubicBezTo>
                  <a:cubicBezTo>
                    <a:pt x="4810483" y="8890"/>
                    <a:pt x="4910432" y="12700"/>
                    <a:pt x="5010380" y="16510"/>
                  </a:cubicBezTo>
                  <a:cubicBezTo>
                    <a:pt x="5034368" y="16510"/>
                    <a:pt x="5058356" y="16510"/>
                    <a:pt x="5078346" y="16510"/>
                  </a:cubicBezTo>
                  <a:cubicBezTo>
                    <a:pt x="5100933" y="17780"/>
                    <a:pt x="5109823" y="20320"/>
                    <a:pt x="5119983" y="21590"/>
                  </a:cubicBezTo>
                  <a:close/>
                  <a:moveTo>
                    <a:pt x="5130143" y="2013413"/>
                  </a:moveTo>
                  <a:cubicBezTo>
                    <a:pt x="5131413" y="1996903"/>
                    <a:pt x="5132683" y="1984203"/>
                    <a:pt x="5132683" y="1971503"/>
                  </a:cubicBezTo>
                  <a:cubicBezTo>
                    <a:pt x="5131413" y="1885093"/>
                    <a:pt x="5130143" y="1804295"/>
                    <a:pt x="5130143" y="1717400"/>
                  </a:cubicBezTo>
                  <a:cubicBezTo>
                    <a:pt x="5130143" y="1677763"/>
                    <a:pt x="5132683" y="1638126"/>
                    <a:pt x="5131413" y="1598490"/>
                  </a:cubicBezTo>
                  <a:cubicBezTo>
                    <a:pt x="5131413" y="1561902"/>
                    <a:pt x="5130143" y="1523790"/>
                    <a:pt x="5128873" y="1487202"/>
                  </a:cubicBezTo>
                  <a:cubicBezTo>
                    <a:pt x="5123793" y="1430796"/>
                    <a:pt x="5112363" y="263038"/>
                    <a:pt x="5112363" y="206632"/>
                  </a:cubicBezTo>
                  <a:cubicBezTo>
                    <a:pt x="5109823" y="159373"/>
                    <a:pt x="5107283" y="110589"/>
                    <a:pt x="5104743" y="63500"/>
                  </a:cubicBezTo>
                  <a:cubicBezTo>
                    <a:pt x="5103473" y="44450"/>
                    <a:pt x="5102203" y="43180"/>
                    <a:pt x="5066352" y="41910"/>
                  </a:cubicBezTo>
                  <a:cubicBezTo>
                    <a:pt x="5054358" y="41910"/>
                    <a:pt x="5046362" y="41910"/>
                    <a:pt x="5034368" y="40640"/>
                  </a:cubicBezTo>
                  <a:cubicBezTo>
                    <a:pt x="4934420" y="36830"/>
                    <a:pt x="4830473" y="31750"/>
                    <a:pt x="4730524" y="30480"/>
                  </a:cubicBezTo>
                  <a:cubicBezTo>
                    <a:pt x="4486650" y="26670"/>
                    <a:pt x="4238777" y="25400"/>
                    <a:pt x="3994902" y="22860"/>
                  </a:cubicBezTo>
                  <a:cubicBezTo>
                    <a:pt x="3958920" y="22860"/>
                    <a:pt x="3918941" y="22860"/>
                    <a:pt x="3882959" y="22860"/>
                  </a:cubicBezTo>
                  <a:cubicBezTo>
                    <a:pt x="3822990" y="22860"/>
                    <a:pt x="3763021" y="22860"/>
                    <a:pt x="3707049" y="22860"/>
                  </a:cubicBezTo>
                  <a:cubicBezTo>
                    <a:pt x="3579115" y="22860"/>
                    <a:pt x="3451181" y="22860"/>
                    <a:pt x="3327244" y="24130"/>
                  </a:cubicBezTo>
                  <a:cubicBezTo>
                    <a:pt x="3219300" y="25400"/>
                    <a:pt x="1400233" y="29210"/>
                    <a:pt x="1292288" y="29210"/>
                  </a:cubicBezTo>
                  <a:cubicBezTo>
                    <a:pt x="1116379" y="29210"/>
                    <a:pt x="940469" y="26670"/>
                    <a:pt x="764559" y="33020"/>
                  </a:cubicBezTo>
                  <a:cubicBezTo>
                    <a:pt x="672606" y="36830"/>
                    <a:pt x="584651" y="36830"/>
                    <a:pt x="496697" y="38100"/>
                  </a:cubicBezTo>
                  <a:cubicBezTo>
                    <a:pt x="344775" y="41910"/>
                    <a:pt x="192852" y="45720"/>
                    <a:pt x="49530" y="50800"/>
                  </a:cubicBezTo>
                  <a:cubicBezTo>
                    <a:pt x="36830" y="50800"/>
                    <a:pt x="34290" y="53340"/>
                    <a:pt x="33020" y="69428"/>
                  </a:cubicBezTo>
                  <a:cubicBezTo>
                    <a:pt x="31750" y="96869"/>
                    <a:pt x="31750" y="124310"/>
                    <a:pt x="30480" y="151750"/>
                  </a:cubicBezTo>
                  <a:cubicBezTo>
                    <a:pt x="29210" y="197485"/>
                    <a:pt x="26670" y="241695"/>
                    <a:pt x="25400" y="287430"/>
                  </a:cubicBezTo>
                  <a:cubicBezTo>
                    <a:pt x="20320" y="336213"/>
                    <a:pt x="26670" y="1528363"/>
                    <a:pt x="29210" y="1577147"/>
                  </a:cubicBezTo>
                  <a:cubicBezTo>
                    <a:pt x="29210" y="1628979"/>
                    <a:pt x="29210" y="1682336"/>
                    <a:pt x="30480" y="1734169"/>
                  </a:cubicBezTo>
                  <a:cubicBezTo>
                    <a:pt x="30480" y="1772281"/>
                    <a:pt x="33020" y="1810393"/>
                    <a:pt x="33020" y="1848506"/>
                  </a:cubicBezTo>
                  <a:cubicBezTo>
                    <a:pt x="33020" y="1889667"/>
                    <a:pt x="33020" y="1930828"/>
                    <a:pt x="31750" y="1971503"/>
                  </a:cubicBezTo>
                  <a:cubicBezTo>
                    <a:pt x="31750" y="1975313"/>
                    <a:pt x="31750" y="1977853"/>
                    <a:pt x="31750" y="1981663"/>
                  </a:cubicBezTo>
                  <a:cubicBezTo>
                    <a:pt x="31750" y="1991823"/>
                    <a:pt x="35560" y="1995633"/>
                    <a:pt x="44450" y="1995633"/>
                  </a:cubicBezTo>
                  <a:cubicBezTo>
                    <a:pt x="76912" y="1995633"/>
                    <a:pt x="132883" y="1996903"/>
                    <a:pt x="184857" y="1996903"/>
                  </a:cubicBezTo>
                  <a:cubicBezTo>
                    <a:pt x="260818" y="1996903"/>
                    <a:pt x="340777" y="1994363"/>
                    <a:pt x="416738" y="1996903"/>
                  </a:cubicBezTo>
                  <a:cubicBezTo>
                    <a:pt x="540674" y="2000713"/>
                    <a:pt x="664610" y="2003253"/>
                    <a:pt x="788547" y="2001983"/>
                  </a:cubicBezTo>
                  <a:cubicBezTo>
                    <a:pt x="868506" y="2000713"/>
                    <a:pt x="944467" y="2003253"/>
                    <a:pt x="1024426" y="2003253"/>
                  </a:cubicBezTo>
                  <a:cubicBezTo>
                    <a:pt x="1140366" y="2003253"/>
                    <a:pt x="1256307" y="2001983"/>
                    <a:pt x="1372247" y="2003253"/>
                  </a:cubicBezTo>
                  <a:cubicBezTo>
                    <a:pt x="1544159" y="2004523"/>
                    <a:pt x="3431191" y="1994363"/>
                    <a:pt x="3607101" y="1996903"/>
                  </a:cubicBezTo>
                  <a:cubicBezTo>
                    <a:pt x="3683062" y="1998173"/>
                    <a:pt x="3759023" y="1999443"/>
                    <a:pt x="3830986" y="1999443"/>
                  </a:cubicBezTo>
                  <a:cubicBezTo>
                    <a:pt x="3962918" y="2001983"/>
                    <a:pt x="4090852" y="1998173"/>
                    <a:pt x="4222785" y="2001983"/>
                  </a:cubicBezTo>
                  <a:cubicBezTo>
                    <a:pt x="4330729" y="2004523"/>
                    <a:pt x="4438674" y="2004523"/>
                    <a:pt x="4546619" y="2007063"/>
                  </a:cubicBezTo>
                  <a:cubicBezTo>
                    <a:pt x="4706537" y="2010873"/>
                    <a:pt x="4866455" y="2013413"/>
                    <a:pt x="5026372" y="2014683"/>
                  </a:cubicBezTo>
                  <a:cubicBezTo>
                    <a:pt x="5086342" y="2014683"/>
                    <a:pt x="5109823" y="2013413"/>
                    <a:pt x="5130143" y="2013413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6195664" y="7319901"/>
            <a:ext cx="1736931" cy="236317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607156">
            <a:off x="7035278" y="8962410"/>
            <a:ext cx="735362" cy="205304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3581190" y="1028700"/>
            <a:ext cx="1307725" cy="141058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219010" y="2411937"/>
            <a:ext cx="9992697" cy="410935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2268747" y="1400227"/>
            <a:ext cx="13926917" cy="6203808"/>
            <a:chOff x="0" y="0"/>
            <a:chExt cx="5147923" cy="2293165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5125063" cy="2265225"/>
            </a:xfrm>
            <a:custGeom>
              <a:avLst/>
              <a:gdLst/>
              <a:ahLst/>
              <a:cxnLst/>
              <a:rect l="l" t="t" r="r" b="b"/>
              <a:pathLst>
                <a:path w="5125063" h="2265225">
                  <a:moveTo>
                    <a:pt x="5125063" y="2265225"/>
                  </a:moveTo>
                  <a:lnTo>
                    <a:pt x="0" y="2257605"/>
                  </a:lnTo>
                  <a:lnTo>
                    <a:pt x="0" y="798866"/>
                  </a:lnTo>
                  <a:lnTo>
                    <a:pt x="17780" y="19050"/>
                  </a:lnTo>
                  <a:lnTo>
                    <a:pt x="2553664" y="0"/>
                  </a:lnTo>
                  <a:lnTo>
                    <a:pt x="5106013" y="50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-3810" y="0"/>
              <a:ext cx="5154273" cy="2291895"/>
            </a:xfrm>
            <a:custGeom>
              <a:avLst/>
              <a:gdLst/>
              <a:ahLst/>
              <a:cxnLst/>
              <a:rect l="l" t="t" r="r" b="b"/>
              <a:pathLst>
                <a:path w="5154273" h="2291895">
                  <a:moveTo>
                    <a:pt x="5119983" y="21590"/>
                  </a:moveTo>
                  <a:cubicBezTo>
                    <a:pt x="5121253" y="34290"/>
                    <a:pt x="5121253" y="44450"/>
                    <a:pt x="5122523" y="54610"/>
                  </a:cubicBezTo>
                  <a:cubicBezTo>
                    <a:pt x="5125063" y="97854"/>
                    <a:pt x="5126333" y="146382"/>
                    <a:pt x="5128873" y="193177"/>
                  </a:cubicBezTo>
                  <a:cubicBezTo>
                    <a:pt x="5128873" y="260769"/>
                    <a:pt x="5141573" y="1593559"/>
                    <a:pt x="5147923" y="1661152"/>
                  </a:cubicBezTo>
                  <a:cubicBezTo>
                    <a:pt x="5154273" y="1763407"/>
                    <a:pt x="5150463" y="1867396"/>
                    <a:pt x="5150463" y="1969652"/>
                  </a:cubicBezTo>
                  <a:cubicBezTo>
                    <a:pt x="5150463" y="2059775"/>
                    <a:pt x="5151733" y="2142966"/>
                    <a:pt x="5153003" y="2230935"/>
                  </a:cubicBezTo>
                  <a:cubicBezTo>
                    <a:pt x="5153003" y="2252525"/>
                    <a:pt x="5153003" y="2266495"/>
                    <a:pt x="5153003" y="2290625"/>
                  </a:cubicBezTo>
                  <a:cubicBezTo>
                    <a:pt x="5130143" y="2290625"/>
                    <a:pt x="5109823" y="2291895"/>
                    <a:pt x="5078346" y="2290625"/>
                  </a:cubicBezTo>
                  <a:cubicBezTo>
                    <a:pt x="4818479" y="2285545"/>
                    <a:pt x="4554614" y="2291895"/>
                    <a:pt x="4294748" y="2286815"/>
                  </a:cubicBezTo>
                  <a:cubicBezTo>
                    <a:pt x="4138828" y="2283005"/>
                    <a:pt x="3986906" y="2285545"/>
                    <a:pt x="3830986" y="2283005"/>
                  </a:cubicBezTo>
                  <a:cubicBezTo>
                    <a:pt x="3759023" y="2281735"/>
                    <a:pt x="3687060" y="2280465"/>
                    <a:pt x="3615097" y="2279195"/>
                  </a:cubicBezTo>
                  <a:cubicBezTo>
                    <a:pt x="3571119" y="2279195"/>
                    <a:pt x="3531140" y="2280465"/>
                    <a:pt x="3487162" y="2280465"/>
                  </a:cubicBezTo>
                  <a:cubicBezTo>
                    <a:pt x="3375220" y="2279195"/>
                    <a:pt x="3067377" y="2280465"/>
                    <a:pt x="2955435" y="2279195"/>
                  </a:cubicBezTo>
                  <a:cubicBezTo>
                    <a:pt x="2875476" y="2277925"/>
                    <a:pt x="1276296" y="2286815"/>
                    <a:pt x="1196338" y="2285545"/>
                  </a:cubicBezTo>
                  <a:cubicBezTo>
                    <a:pt x="1176348" y="2285545"/>
                    <a:pt x="1152360" y="2286815"/>
                    <a:pt x="1132370" y="2286815"/>
                  </a:cubicBezTo>
                  <a:cubicBezTo>
                    <a:pt x="1084395" y="2286815"/>
                    <a:pt x="1040418" y="2288085"/>
                    <a:pt x="992442" y="2288085"/>
                  </a:cubicBezTo>
                  <a:cubicBezTo>
                    <a:pt x="872504" y="2288085"/>
                    <a:pt x="756563" y="2286815"/>
                    <a:pt x="636625" y="2285545"/>
                  </a:cubicBezTo>
                  <a:cubicBezTo>
                    <a:pt x="564662" y="2284275"/>
                    <a:pt x="492699" y="2283005"/>
                    <a:pt x="424733" y="2281735"/>
                  </a:cubicBezTo>
                  <a:cubicBezTo>
                    <a:pt x="296799" y="2280465"/>
                    <a:pt x="168865" y="2279195"/>
                    <a:pt x="48260" y="2279195"/>
                  </a:cubicBezTo>
                  <a:cubicBezTo>
                    <a:pt x="38100" y="2279195"/>
                    <a:pt x="29210" y="2279195"/>
                    <a:pt x="19050" y="2277925"/>
                  </a:cubicBezTo>
                  <a:cubicBezTo>
                    <a:pt x="10160" y="2276655"/>
                    <a:pt x="5080" y="2270305"/>
                    <a:pt x="7620" y="2261415"/>
                  </a:cubicBezTo>
                  <a:cubicBezTo>
                    <a:pt x="16510" y="2229624"/>
                    <a:pt x="12700" y="2186295"/>
                    <a:pt x="11430" y="2141233"/>
                  </a:cubicBezTo>
                  <a:cubicBezTo>
                    <a:pt x="10160" y="2049376"/>
                    <a:pt x="6350" y="1959253"/>
                    <a:pt x="7620" y="1867396"/>
                  </a:cubicBezTo>
                  <a:cubicBezTo>
                    <a:pt x="5080" y="1753008"/>
                    <a:pt x="0" y="337028"/>
                    <a:pt x="7620" y="220907"/>
                  </a:cubicBezTo>
                  <a:cubicBezTo>
                    <a:pt x="8890" y="198376"/>
                    <a:pt x="7620" y="174112"/>
                    <a:pt x="8890" y="151581"/>
                  </a:cubicBezTo>
                  <a:cubicBezTo>
                    <a:pt x="10160" y="115185"/>
                    <a:pt x="12700" y="75323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8916" y="30480"/>
                    <a:pt x="132883" y="29210"/>
                  </a:cubicBezTo>
                  <a:cubicBezTo>
                    <a:pt x="240828" y="25400"/>
                    <a:pt x="348772" y="22860"/>
                    <a:pt x="460715" y="20320"/>
                  </a:cubicBezTo>
                  <a:cubicBezTo>
                    <a:pt x="536676" y="17780"/>
                    <a:pt x="612637" y="16510"/>
                    <a:pt x="684600" y="13970"/>
                  </a:cubicBezTo>
                  <a:cubicBezTo>
                    <a:pt x="756563" y="11430"/>
                    <a:pt x="832524" y="8890"/>
                    <a:pt x="904487" y="8890"/>
                  </a:cubicBezTo>
                  <a:cubicBezTo>
                    <a:pt x="984446" y="7620"/>
                    <a:pt x="1064405" y="10160"/>
                    <a:pt x="1144364" y="8890"/>
                  </a:cubicBezTo>
                  <a:cubicBezTo>
                    <a:pt x="1244313" y="8890"/>
                    <a:pt x="3055384" y="6350"/>
                    <a:pt x="3155332" y="5080"/>
                  </a:cubicBezTo>
                  <a:cubicBezTo>
                    <a:pt x="3251283" y="3810"/>
                    <a:pt x="3347234" y="2540"/>
                    <a:pt x="3447183" y="2540"/>
                  </a:cubicBezTo>
                  <a:cubicBezTo>
                    <a:pt x="3611099" y="1270"/>
                    <a:pt x="3771016" y="0"/>
                    <a:pt x="3934932" y="0"/>
                  </a:cubicBezTo>
                  <a:cubicBezTo>
                    <a:pt x="4002898" y="0"/>
                    <a:pt x="4074861" y="2540"/>
                    <a:pt x="4142826" y="2540"/>
                  </a:cubicBezTo>
                  <a:cubicBezTo>
                    <a:pt x="4330729" y="3810"/>
                    <a:pt x="4522631" y="5080"/>
                    <a:pt x="4710534" y="7620"/>
                  </a:cubicBezTo>
                  <a:cubicBezTo>
                    <a:pt x="4810483" y="8890"/>
                    <a:pt x="4910432" y="12700"/>
                    <a:pt x="5010380" y="16510"/>
                  </a:cubicBezTo>
                  <a:cubicBezTo>
                    <a:pt x="5034368" y="16510"/>
                    <a:pt x="5058356" y="16510"/>
                    <a:pt x="5078346" y="16510"/>
                  </a:cubicBezTo>
                  <a:cubicBezTo>
                    <a:pt x="5100933" y="17780"/>
                    <a:pt x="5109823" y="20320"/>
                    <a:pt x="5119983" y="21590"/>
                  </a:cubicBezTo>
                  <a:close/>
                  <a:moveTo>
                    <a:pt x="5130143" y="2274115"/>
                  </a:moveTo>
                  <a:cubicBezTo>
                    <a:pt x="5131413" y="2257605"/>
                    <a:pt x="5132683" y="2244905"/>
                    <a:pt x="5132683" y="2232205"/>
                  </a:cubicBezTo>
                  <a:cubicBezTo>
                    <a:pt x="5131413" y="2134301"/>
                    <a:pt x="5130143" y="2042444"/>
                    <a:pt x="5130143" y="1943654"/>
                  </a:cubicBezTo>
                  <a:cubicBezTo>
                    <a:pt x="5130143" y="1898593"/>
                    <a:pt x="5132683" y="1853531"/>
                    <a:pt x="5131413" y="1808469"/>
                  </a:cubicBezTo>
                  <a:cubicBezTo>
                    <a:pt x="5131413" y="1766874"/>
                    <a:pt x="5130143" y="1723545"/>
                    <a:pt x="5128873" y="1681949"/>
                  </a:cubicBezTo>
                  <a:cubicBezTo>
                    <a:pt x="5123793" y="1617823"/>
                    <a:pt x="5112363" y="290233"/>
                    <a:pt x="5112363" y="226106"/>
                  </a:cubicBezTo>
                  <a:cubicBezTo>
                    <a:pt x="5109823" y="172379"/>
                    <a:pt x="5107283" y="116918"/>
                    <a:pt x="5104743" y="63500"/>
                  </a:cubicBezTo>
                  <a:cubicBezTo>
                    <a:pt x="5103473" y="44450"/>
                    <a:pt x="5102203" y="43180"/>
                    <a:pt x="5066352" y="41910"/>
                  </a:cubicBezTo>
                  <a:cubicBezTo>
                    <a:pt x="5054358" y="41910"/>
                    <a:pt x="5046362" y="41910"/>
                    <a:pt x="5034368" y="40640"/>
                  </a:cubicBezTo>
                  <a:cubicBezTo>
                    <a:pt x="4934420" y="36830"/>
                    <a:pt x="4830473" y="31750"/>
                    <a:pt x="4730524" y="30480"/>
                  </a:cubicBezTo>
                  <a:cubicBezTo>
                    <a:pt x="4486650" y="26670"/>
                    <a:pt x="4238777" y="25400"/>
                    <a:pt x="3994902" y="22860"/>
                  </a:cubicBezTo>
                  <a:cubicBezTo>
                    <a:pt x="3958920" y="22860"/>
                    <a:pt x="3918941" y="22860"/>
                    <a:pt x="3882959" y="22860"/>
                  </a:cubicBezTo>
                  <a:cubicBezTo>
                    <a:pt x="3822990" y="22860"/>
                    <a:pt x="3763021" y="22860"/>
                    <a:pt x="3707049" y="22860"/>
                  </a:cubicBezTo>
                  <a:cubicBezTo>
                    <a:pt x="3579115" y="22860"/>
                    <a:pt x="3451181" y="22860"/>
                    <a:pt x="3327244" y="24130"/>
                  </a:cubicBezTo>
                  <a:cubicBezTo>
                    <a:pt x="3219300" y="25400"/>
                    <a:pt x="1400233" y="29210"/>
                    <a:pt x="1292288" y="29210"/>
                  </a:cubicBezTo>
                  <a:cubicBezTo>
                    <a:pt x="1116379" y="29210"/>
                    <a:pt x="940469" y="26670"/>
                    <a:pt x="764559" y="33020"/>
                  </a:cubicBezTo>
                  <a:cubicBezTo>
                    <a:pt x="672606" y="36830"/>
                    <a:pt x="584651" y="36830"/>
                    <a:pt x="496697" y="38100"/>
                  </a:cubicBezTo>
                  <a:cubicBezTo>
                    <a:pt x="344775" y="41910"/>
                    <a:pt x="192852" y="45720"/>
                    <a:pt x="49530" y="50800"/>
                  </a:cubicBezTo>
                  <a:cubicBezTo>
                    <a:pt x="36830" y="50800"/>
                    <a:pt x="34290" y="53340"/>
                    <a:pt x="33020" y="70123"/>
                  </a:cubicBezTo>
                  <a:cubicBezTo>
                    <a:pt x="31750" y="101320"/>
                    <a:pt x="31750" y="132517"/>
                    <a:pt x="30480" y="163713"/>
                  </a:cubicBezTo>
                  <a:cubicBezTo>
                    <a:pt x="29210" y="215708"/>
                    <a:pt x="26670" y="265969"/>
                    <a:pt x="25400" y="317963"/>
                  </a:cubicBezTo>
                  <a:cubicBezTo>
                    <a:pt x="20320" y="373424"/>
                    <a:pt x="26670" y="1728744"/>
                    <a:pt x="29210" y="1784205"/>
                  </a:cubicBezTo>
                  <a:cubicBezTo>
                    <a:pt x="29210" y="1843132"/>
                    <a:pt x="29210" y="1903792"/>
                    <a:pt x="30480" y="1962719"/>
                  </a:cubicBezTo>
                  <a:cubicBezTo>
                    <a:pt x="30480" y="2006048"/>
                    <a:pt x="33020" y="2049376"/>
                    <a:pt x="33020" y="2092705"/>
                  </a:cubicBezTo>
                  <a:cubicBezTo>
                    <a:pt x="33020" y="2139500"/>
                    <a:pt x="33020" y="2186295"/>
                    <a:pt x="31750" y="2232205"/>
                  </a:cubicBezTo>
                  <a:cubicBezTo>
                    <a:pt x="31750" y="2236015"/>
                    <a:pt x="31750" y="2238555"/>
                    <a:pt x="31750" y="2242365"/>
                  </a:cubicBezTo>
                  <a:cubicBezTo>
                    <a:pt x="31750" y="2252525"/>
                    <a:pt x="35560" y="2256335"/>
                    <a:pt x="44450" y="2256335"/>
                  </a:cubicBezTo>
                  <a:cubicBezTo>
                    <a:pt x="76912" y="2256335"/>
                    <a:pt x="132883" y="2257605"/>
                    <a:pt x="184857" y="2257605"/>
                  </a:cubicBezTo>
                  <a:cubicBezTo>
                    <a:pt x="260818" y="2257605"/>
                    <a:pt x="340777" y="2255065"/>
                    <a:pt x="416738" y="2257605"/>
                  </a:cubicBezTo>
                  <a:cubicBezTo>
                    <a:pt x="540674" y="2261415"/>
                    <a:pt x="664610" y="2263955"/>
                    <a:pt x="788547" y="2262685"/>
                  </a:cubicBezTo>
                  <a:cubicBezTo>
                    <a:pt x="868506" y="2261415"/>
                    <a:pt x="944467" y="2263955"/>
                    <a:pt x="1024426" y="2263955"/>
                  </a:cubicBezTo>
                  <a:cubicBezTo>
                    <a:pt x="1140366" y="2263955"/>
                    <a:pt x="1256307" y="2262685"/>
                    <a:pt x="1372247" y="2263955"/>
                  </a:cubicBezTo>
                  <a:cubicBezTo>
                    <a:pt x="1544159" y="2265225"/>
                    <a:pt x="3431191" y="2255065"/>
                    <a:pt x="3607101" y="2257605"/>
                  </a:cubicBezTo>
                  <a:cubicBezTo>
                    <a:pt x="3683062" y="2258875"/>
                    <a:pt x="3759023" y="2260145"/>
                    <a:pt x="3830986" y="2260145"/>
                  </a:cubicBezTo>
                  <a:cubicBezTo>
                    <a:pt x="3962918" y="2262685"/>
                    <a:pt x="4090852" y="2258875"/>
                    <a:pt x="4222785" y="2262685"/>
                  </a:cubicBezTo>
                  <a:cubicBezTo>
                    <a:pt x="4330729" y="2265225"/>
                    <a:pt x="4438674" y="2265225"/>
                    <a:pt x="4546619" y="2267765"/>
                  </a:cubicBezTo>
                  <a:cubicBezTo>
                    <a:pt x="4706537" y="2271575"/>
                    <a:pt x="4866455" y="2274115"/>
                    <a:pt x="5026372" y="2275385"/>
                  </a:cubicBezTo>
                  <a:cubicBezTo>
                    <a:pt x="5086342" y="2275385"/>
                    <a:pt x="5109823" y="2274115"/>
                    <a:pt x="5130143" y="227411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6195664" y="7319901"/>
            <a:ext cx="1736931" cy="236317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607156">
            <a:off x="7035278" y="8962410"/>
            <a:ext cx="735362" cy="205304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1330116" y="323410"/>
            <a:ext cx="1307725" cy="141058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829267" y="1811585"/>
            <a:ext cx="10629466" cy="550831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2268747" y="1400227"/>
            <a:ext cx="13926917" cy="6203808"/>
            <a:chOff x="0" y="0"/>
            <a:chExt cx="5147923" cy="2293165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5125063" cy="2265225"/>
            </a:xfrm>
            <a:custGeom>
              <a:avLst/>
              <a:gdLst/>
              <a:ahLst/>
              <a:cxnLst/>
              <a:rect l="l" t="t" r="r" b="b"/>
              <a:pathLst>
                <a:path w="5125063" h="2265225">
                  <a:moveTo>
                    <a:pt x="5125063" y="2265225"/>
                  </a:moveTo>
                  <a:lnTo>
                    <a:pt x="0" y="2257605"/>
                  </a:lnTo>
                  <a:lnTo>
                    <a:pt x="0" y="798866"/>
                  </a:lnTo>
                  <a:lnTo>
                    <a:pt x="17780" y="19050"/>
                  </a:lnTo>
                  <a:lnTo>
                    <a:pt x="2553664" y="0"/>
                  </a:lnTo>
                  <a:lnTo>
                    <a:pt x="5106013" y="50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-3810" y="0"/>
              <a:ext cx="5154273" cy="2291895"/>
            </a:xfrm>
            <a:custGeom>
              <a:avLst/>
              <a:gdLst/>
              <a:ahLst/>
              <a:cxnLst/>
              <a:rect l="l" t="t" r="r" b="b"/>
              <a:pathLst>
                <a:path w="5154273" h="2291895">
                  <a:moveTo>
                    <a:pt x="5119983" y="21590"/>
                  </a:moveTo>
                  <a:cubicBezTo>
                    <a:pt x="5121253" y="34290"/>
                    <a:pt x="5121253" y="44450"/>
                    <a:pt x="5122523" y="54610"/>
                  </a:cubicBezTo>
                  <a:cubicBezTo>
                    <a:pt x="5125063" y="97854"/>
                    <a:pt x="5126333" y="146382"/>
                    <a:pt x="5128873" y="193177"/>
                  </a:cubicBezTo>
                  <a:cubicBezTo>
                    <a:pt x="5128873" y="260769"/>
                    <a:pt x="5141573" y="1593559"/>
                    <a:pt x="5147923" y="1661152"/>
                  </a:cubicBezTo>
                  <a:cubicBezTo>
                    <a:pt x="5154273" y="1763407"/>
                    <a:pt x="5150463" y="1867396"/>
                    <a:pt x="5150463" y="1969652"/>
                  </a:cubicBezTo>
                  <a:cubicBezTo>
                    <a:pt x="5150463" y="2059775"/>
                    <a:pt x="5151733" y="2142966"/>
                    <a:pt x="5153003" y="2230935"/>
                  </a:cubicBezTo>
                  <a:cubicBezTo>
                    <a:pt x="5153003" y="2252525"/>
                    <a:pt x="5153003" y="2266495"/>
                    <a:pt x="5153003" y="2290625"/>
                  </a:cubicBezTo>
                  <a:cubicBezTo>
                    <a:pt x="5130143" y="2290625"/>
                    <a:pt x="5109823" y="2291895"/>
                    <a:pt x="5078346" y="2290625"/>
                  </a:cubicBezTo>
                  <a:cubicBezTo>
                    <a:pt x="4818479" y="2285545"/>
                    <a:pt x="4554614" y="2291895"/>
                    <a:pt x="4294748" y="2286815"/>
                  </a:cubicBezTo>
                  <a:cubicBezTo>
                    <a:pt x="4138828" y="2283005"/>
                    <a:pt x="3986906" y="2285545"/>
                    <a:pt x="3830986" y="2283005"/>
                  </a:cubicBezTo>
                  <a:cubicBezTo>
                    <a:pt x="3759023" y="2281735"/>
                    <a:pt x="3687060" y="2280465"/>
                    <a:pt x="3615097" y="2279195"/>
                  </a:cubicBezTo>
                  <a:cubicBezTo>
                    <a:pt x="3571119" y="2279195"/>
                    <a:pt x="3531140" y="2280465"/>
                    <a:pt x="3487162" y="2280465"/>
                  </a:cubicBezTo>
                  <a:cubicBezTo>
                    <a:pt x="3375220" y="2279195"/>
                    <a:pt x="3067377" y="2280465"/>
                    <a:pt x="2955435" y="2279195"/>
                  </a:cubicBezTo>
                  <a:cubicBezTo>
                    <a:pt x="2875476" y="2277925"/>
                    <a:pt x="1276296" y="2286815"/>
                    <a:pt x="1196338" y="2285545"/>
                  </a:cubicBezTo>
                  <a:cubicBezTo>
                    <a:pt x="1176348" y="2285545"/>
                    <a:pt x="1152360" y="2286815"/>
                    <a:pt x="1132370" y="2286815"/>
                  </a:cubicBezTo>
                  <a:cubicBezTo>
                    <a:pt x="1084395" y="2286815"/>
                    <a:pt x="1040418" y="2288085"/>
                    <a:pt x="992442" y="2288085"/>
                  </a:cubicBezTo>
                  <a:cubicBezTo>
                    <a:pt x="872504" y="2288085"/>
                    <a:pt x="756563" y="2286815"/>
                    <a:pt x="636625" y="2285545"/>
                  </a:cubicBezTo>
                  <a:cubicBezTo>
                    <a:pt x="564662" y="2284275"/>
                    <a:pt x="492699" y="2283005"/>
                    <a:pt x="424733" y="2281735"/>
                  </a:cubicBezTo>
                  <a:cubicBezTo>
                    <a:pt x="296799" y="2280465"/>
                    <a:pt x="168865" y="2279195"/>
                    <a:pt x="48260" y="2279195"/>
                  </a:cubicBezTo>
                  <a:cubicBezTo>
                    <a:pt x="38100" y="2279195"/>
                    <a:pt x="29210" y="2279195"/>
                    <a:pt x="19050" y="2277925"/>
                  </a:cubicBezTo>
                  <a:cubicBezTo>
                    <a:pt x="10160" y="2276655"/>
                    <a:pt x="5080" y="2270305"/>
                    <a:pt x="7620" y="2261415"/>
                  </a:cubicBezTo>
                  <a:cubicBezTo>
                    <a:pt x="16510" y="2229624"/>
                    <a:pt x="12700" y="2186295"/>
                    <a:pt x="11430" y="2141233"/>
                  </a:cubicBezTo>
                  <a:cubicBezTo>
                    <a:pt x="10160" y="2049376"/>
                    <a:pt x="6350" y="1959253"/>
                    <a:pt x="7620" y="1867396"/>
                  </a:cubicBezTo>
                  <a:cubicBezTo>
                    <a:pt x="5080" y="1753008"/>
                    <a:pt x="0" y="337028"/>
                    <a:pt x="7620" y="220907"/>
                  </a:cubicBezTo>
                  <a:cubicBezTo>
                    <a:pt x="8890" y="198376"/>
                    <a:pt x="7620" y="174112"/>
                    <a:pt x="8890" y="151581"/>
                  </a:cubicBezTo>
                  <a:cubicBezTo>
                    <a:pt x="10160" y="115185"/>
                    <a:pt x="12700" y="75323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8916" y="30480"/>
                    <a:pt x="132883" y="29210"/>
                  </a:cubicBezTo>
                  <a:cubicBezTo>
                    <a:pt x="240828" y="25400"/>
                    <a:pt x="348772" y="22860"/>
                    <a:pt x="460715" y="20320"/>
                  </a:cubicBezTo>
                  <a:cubicBezTo>
                    <a:pt x="536676" y="17780"/>
                    <a:pt x="612637" y="16510"/>
                    <a:pt x="684600" y="13970"/>
                  </a:cubicBezTo>
                  <a:cubicBezTo>
                    <a:pt x="756563" y="11430"/>
                    <a:pt x="832524" y="8890"/>
                    <a:pt x="904487" y="8890"/>
                  </a:cubicBezTo>
                  <a:cubicBezTo>
                    <a:pt x="984446" y="7620"/>
                    <a:pt x="1064405" y="10160"/>
                    <a:pt x="1144364" y="8890"/>
                  </a:cubicBezTo>
                  <a:cubicBezTo>
                    <a:pt x="1244313" y="8890"/>
                    <a:pt x="3055384" y="6350"/>
                    <a:pt x="3155332" y="5080"/>
                  </a:cubicBezTo>
                  <a:cubicBezTo>
                    <a:pt x="3251283" y="3810"/>
                    <a:pt x="3347234" y="2540"/>
                    <a:pt x="3447183" y="2540"/>
                  </a:cubicBezTo>
                  <a:cubicBezTo>
                    <a:pt x="3611099" y="1270"/>
                    <a:pt x="3771016" y="0"/>
                    <a:pt x="3934932" y="0"/>
                  </a:cubicBezTo>
                  <a:cubicBezTo>
                    <a:pt x="4002898" y="0"/>
                    <a:pt x="4074861" y="2540"/>
                    <a:pt x="4142826" y="2540"/>
                  </a:cubicBezTo>
                  <a:cubicBezTo>
                    <a:pt x="4330729" y="3810"/>
                    <a:pt x="4522631" y="5080"/>
                    <a:pt x="4710534" y="7620"/>
                  </a:cubicBezTo>
                  <a:cubicBezTo>
                    <a:pt x="4810483" y="8890"/>
                    <a:pt x="4910432" y="12700"/>
                    <a:pt x="5010380" y="16510"/>
                  </a:cubicBezTo>
                  <a:cubicBezTo>
                    <a:pt x="5034368" y="16510"/>
                    <a:pt x="5058356" y="16510"/>
                    <a:pt x="5078346" y="16510"/>
                  </a:cubicBezTo>
                  <a:cubicBezTo>
                    <a:pt x="5100933" y="17780"/>
                    <a:pt x="5109823" y="20320"/>
                    <a:pt x="5119983" y="21590"/>
                  </a:cubicBezTo>
                  <a:close/>
                  <a:moveTo>
                    <a:pt x="5130143" y="2274115"/>
                  </a:moveTo>
                  <a:cubicBezTo>
                    <a:pt x="5131413" y="2257605"/>
                    <a:pt x="5132683" y="2244905"/>
                    <a:pt x="5132683" y="2232205"/>
                  </a:cubicBezTo>
                  <a:cubicBezTo>
                    <a:pt x="5131413" y="2134301"/>
                    <a:pt x="5130143" y="2042444"/>
                    <a:pt x="5130143" y="1943654"/>
                  </a:cubicBezTo>
                  <a:cubicBezTo>
                    <a:pt x="5130143" y="1898593"/>
                    <a:pt x="5132683" y="1853531"/>
                    <a:pt x="5131413" y="1808469"/>
                  </a:cubicBezTo>
                  <a:cubicBezTo>
                    <a:pt x="5131413" y="1766874"/>
                    <a:pt x="5130143" y="1723545"/>
                    <a:pt x="5128873" y="1681949"/>
                  </a:cubicBezTo>
                  <a:cubicBezTo>
                    <a:pt x="5123793" y="1617823"/>
                    <a:pt x="5112363" y="290233"/>
                    <a:pt x="5112363" y="226106"/>
                  </a:cubicBezTo>
                  <a:cubicBezTo>
                    <a:pt x="5109823" y="172379"/>
                    <a:pt x="5107283" y="116918"/>
                    <a:pt x="5104743" y="63500"/>
                  </a:cubicBezTo>
                  <a:cubicBezTo>
                    <a:pt x="5103473" y="44450"/>
                    <a:pt x="5102203" y="43180"/>
                    <a:pt x="5066352" y="41910"/>
                  </a:cubicBezTo>
                  <a:cubicBezTo>
                    <a:pt x="5054358" y="41910"/>
                    <a:pt x="5046362" y="41910"/>
                    <a:pt x="5034368" y="40640"/>
                  </a:cubicBezTo>
                  <a:cubicBezTo>
                    <a:pt x="4934420" y="36830"/>
                    <a:pt x="4830473" y="31750"/>
                    <a:pt x="4730524" y="30480"/>
                  </a:cubicBezTo>
                  <a:cubicBezTo>
                    <a:pt x="4486650" y="26670"/>
                    <a:pt x="4238777" y="25400"/>
                    <a:pt x="3994902" y="22860"/>
                  </a:cubicBezTo>
                  <a:cubicBezTo>
                    <a:pt x="3958920" y="22860"/>
                    <a:pt x="3918941" y="22860"/>
                    <a:pt x="3882959" y="22860"/>
                  </a:cubicBezTo>
                  <a:cubicBezTo>
                    <a:pt x="3822990" y="22860"/>
                    <a:pt x="3763021" y="22860"/>
                    <a:pt x="3707049" y="22860"/>
                  </a:cubicBezTo>
                  <a:cubicBezTo>
                    <a:pt x="3579115" y="22860"/>
                    <a:pt x="3451181" y="22860"/>
                    <a:pt x="3327244" y="24130"/>
                  </a:cubicBezTo>
                  <a:cubicBezTo>
                    <a:pt x="3219300" y="25400"/>
                    <a:pt x="1400233" y="29210"/>
                    <a:pt x="1292288" y="29210"/>
                  </a:cubicBezTo>
                  <a:cubicBezTo>
                    <a:pt x="1116379" y="29210"/>
                    <a:pt x="940469" y="26670"/>
                    <a:pt x="764559" y="33020"/>
                  </a:cubicBezTo>
                  <a:cubicBezTo>
                    <a:pt x="672606" y="36830"/>
                    <a:pt x="584651" y="36830"/>
                    <a:pt x="496697" y="38100"/>
                  </a:cubicBezTo>
                  <a:cubicBezTo>
                    <a:pt x="344775" y="41910"/>
                    <a:pt x="192852" y="45720"/>
                    <a:pt x="49530" y="50800"/>
                  </a:cubicBezTo>
                  <a:cubicBezTo>
                    <a:pt x="36830" y="50800"/>
                    <a:pt x="34290" y="53340"/>
                    <a:pt x="33020" y="70123"/>
                  </a:cubicBezTo>
                  <a:cubicBezTo>
                    <a:pt x="31750" y="101320"/>
                    <a:pt x="31750" y="132517"/>
                    <a:pt x="30480" y="163713"/>
                  </a:cubicBezTo>
                  <a:cubicBezTo>
                    <a:pt x="29210" y="215708"/>
                    <a:pt x="26670" y="265969"/>
                    <a:pt x="25400" y="317963"/>
                  </a:cubicBezTo>
                  <a:cubicBezTo>
                    <a:pt x="20320" y="373424"/>
                    <a:pt x="26670" y="1728744"/>
                    <a:pt x="29210" y="1784205"/>
                  </a:cubicBezTo>
                  <a:cubicBezTo>
                    <a:pt x="29210" y="1843132"/>
                    <a:pt x="29210" y="1903792"/>
                    <a:pt x="30480" y="1962719"/>
                  </a:cubicBezTo>
                  <a:cubicBezTo>
                    <a:pt x="30480" y="2006048"/>
                    <a:pt x="33020" y="2049376"/>
                    <a:pt x="33020" y="2092705"/>
                  </a:cubicBezTo>
                  <a:cubicBezTo>
                    <a:pt x="33020" y="2139500"/>
                    <a:pt x="33020" y="2186295"/>
                    <a:pt x="31750" y="2232205"/>
                  </a:cubicBezTo>
                  <a:cubicBezTo>
                    <a:pt x="31750" y="2236015"/>
                    <a:pt x="31750" y="2238555"/>
                    <a:pt x="31750" y="2242365"/>
                  </a:cubicBezTo>
                  <a:cubicBezTo>
                    <a:pt x="31750" y="2252525"/>
                    <a:pt x="35560" y="2256335"/>
                    <a:pt x="44450" y="2256335"/>
                  </a:cubicBezTo>
                  <a:cubicBezTo>
                    <a:pt x="76912" y="2256335"/>
                    <a:pt x="132883" y="2257605"/>
                    <a:pt x="184857" y="2257605"/>
                  </a:cubicBezTo>
                  <a:cubicBezTo>
                    <a:pt x="260818" y="2257605"/>
                    <a:pt x="340777" y="2255065"/>
                    <a:pt x="416738" y="2257605"/>
                  </a:cubicBezTo>
                  <a:cubicBezTo>
                    <a:pt x="540674" y="2261415"/>
                    <a:pt x="664610" y="2263955"/>
                    <a:pt x="788547" y="2262685"/>
                  </a:cubicBezTo>
                  <a:cubicBezTo>
                    <a:pt x="868506" y="2261415"/>
                    <a:pt x="944467" y="2263955"/>
                    <a:pt x="1024426" y="2263955"/>
                  </a:cubicBezTo>
                  <a:cubicBezTo>
                    <a:pt x="1140366" y="2263955"/>
                    <a:pt x="1256307" y="2262685"/>
                    <a:pt x="1372247" y="2263955"/>
                  </a:cubicBezTo>
                  <a:cubicBezTo>
                    <a:pt x="1544159" y="2265225"/>
                    <a:pt x="3431191" y="2255065"/>
                    <a:pt x="3607101" y="2257605"/>
                  </a:cubicBezTo>
                  <a:cubicBezTo>
                    <a:pt x="3683062" y="2258875"/>
                    <a:pt x="3759023" y="2260145"/>
                    <a:pt x="3830986" y="2260145"/>
                  </a:cubicBezTo>
                  <a:cubicBezTo>
                    <a:pt x="3962918" y="2262685"/>
                    <a:pt x="4090852" y="2258875"/>
                    <a:pt x="4222785" y="2262685"/>
                  </a:cubicBezTo>
                  <a:cubicBezTo>
                    <a:pt x="4330729" y="2265225"/>
                    <a:pt x="4438674" y="2265225"/>
                    <a:pt x="4546619" y="2267765"/>
                  </a:cubicBezTo>
                  <a:cubicBezTo>
                    <a:pt x="4706537" y="2271575"/>
                    <a:pt x="4866455" y="2274115"/>
                    <a:pt x="5026372" y="2275385"/>
                  </a:cubicBezTo>
                  <a:cubicBezTo>
                    <a:pt x="5086342" y="2275385"/>
                    <a:pt x="5109823" y="2274115"/>
                    <a:pt x="5130143" y="227411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6195664" y="7319901"/>
            <a:ext cx="1736931" cy="236317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607156">
            <a:off x="7035278" y="8962410"/>
            <a:ext cx="735362" cy="205304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1330116" y="323410"/>
            <a:ext cx="1307725" cy="141058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413314" y="2022321"/>
            <a:ext cx="6891836" cy="52975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2268747" y="1400227"/>
            <a:ext cx="13926917" cy="6203808"/>
            <a:chOff x="0" y="0"/>
            <a:chExt cx="5147923" cy="2293165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5125063" cy="2265225"/>
            </a:xfrm>
            <a:custGeom>
              <a:avLst/>
              <a:gdLst/>
              <a:ahLst/>
              <a:cxnLst/>
              <a:rect l="l" t="t" r="r" b="b"/>
              <a:pathLst>
                <a:path w="5125063" h="2265225">
                  <a:moveTo>
                    <a:pt x="5125063" y="2265225"/>
                  </a:moveTo>
                  <a:lnTo>
                    <a:pt x="0" y="2257605"/>
                  </a:lnTo>
                  <a:lnTo>
                    <a:pt x="0" y="798866"/>
                  </a:lnTo>
                  <a:lnTo>
                    <a:pt x="17780" y="19050"/>
                  </a:lnTo>
                  <a:lnTo>
                    <a:pt x="2553664" y="0"/>
                  </a:lnTo>
                  <a:lnTo>
                    <a:pt x="5106013" y="50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-3810" y="0"/>
              <a:ext cx="5154273" cy="2291895"/>
            </a:xfrm>
            <a:custGeom>
              <a:avLst/>
              <a:gdLst/>
              <a:ahLst/>
              <a:cxnLst/>
              <a:rect l="l" t="t" r="r" b="b"/>
              <a:pathLst>
                <a:path w="5154273" h="2291895">
                  <a:moveTo>
                    <a:pt x="5119983" y="21590"/>
                  </a:moveTo>
                  <a:cubicBezTo>
                    <a:pt x="5121253" y="34290"/>
                    <a:pt x="5121253" y="44450"/>
                    <a:pt x="5122523" y="54610"/>
                  </a:cubicBezTo>
                  <a:cubicBezTo>
                    <a:pt x="5125063" y="97854"/>
                    <a:pt x="5126333" y="146382"/>
                    <a:pt x="5128873" y="193177"/>
                  </a:cubicBezTo>
                  <a:cubicBezTo>
                    <a:pt x="5128873" y="260769"/>
                    <a:pt x="5141573" y="1593559"/>
                    <a:pt x="5147923" y="1661152"/>
                  </a:cubicBezTo>
                  <a:cubicBezTo>
                    <a:pt x="5154273" y="1763407"/>
                    <a:pt x="5150463" y="1867396"/>
                    <a:pt x="5150463" y="1969652"/>
                  </a:cubicBezTo>
                  <a:cubicBezTo>
                    <a:pt x="5150463" y="2059775"/>
                    <a:pt x="5151733" y="2142966"/>
                    <a:pt x="5153003" y="2230935"/>
                  </a:cubicBezTo>
                  <a:cubicBezTo>
                    <a:pt x="5153003" y="2252525"/>
                    <a:pt x="5153003" y="2266495"/>
                    <a:pt x="5153003" y="2290625"/>
                  </a:cubicBezTo>
                  <a:cubicBezTo>
                    <a:pt x="5130143" y="2290625"/>
                    <a:pt x="5109823" y="2291895"/>
                    <a:pt x="5078346" y="2290625"/>
                  </a:cubicBezTo>
                  <a:cubicBezTo>
                    <a:pt x="4818479" y="2285545"/>
                    <a:pt x="4554614" y="2291895"/>
                    <a:pt x="4294748" y="2286815"/>
                  </a:cubicBezTo>
                  <a:cubicBezTo>
                    <a:pt x="4138828" y="2283005"/>
                    <a:pt x="3986906" y="2285545"/>
                    <a:pt x="3830986" y="2283005"/>
                  </a:cubicBezTo>
                  <a:cubicBezTo>
                    <a:pt x="3759023" y="2281735"/>
                    <a:pt x="3687060" y="2280465"/>
                    <a:pt x="3615097" y="2279195"/>
                  </a:cubicBezTo>
                  <a:cubicBezTo>
                    <a:pt x="3571119" y="2279195"/>
                    <a:pt x="3531140" y="2280465"/>
                    <a:pt x="3487162" y="2280465"/>
                  </a:cubicBezTo>
                  <a:cubicBezTo>
                    <a:pt x="3375220" y="2279195"/>
                    <a:pt x="3067377" y="2280465"/>
                    <a:pt x="2955435" y="2279195"/>
                  </a:cubicBezTo>
                  <a:cubicBezTo>
                    <a:pt x="2875476" y="2277925"/>
                    <a:pt x="1276296" y="2286815"/>
                    <a:pt x="1196338" y="2285545"/>
                  </a:cubicBezTo>
                  <a:cubicBezTo>
                    <a:pt x="1176348" y="2285545"/>
                    <a:pt x="1152360" y="2286815"/>
                    <a:pt x="1132370" y="2286815"/>
                  </a:cubicBezTo>
                  <a:cubicBezTo>
                    <a:pt x="1084395" y="2286815"/>
                    <a:pt x="1040418" y="2288085"/>
                    <a:pt x="992442" y="2288085"/>
                  </a:cubicBezTo>
                  <a:cubicBezTo>
                    <a:pt x="872504" y="2288085"/>
                    <a:pt x="756563" y="2286815"/>
                    <a:pt x="636625" y="2285545"/>
                  </a:cubicBezTo>
                  <a:cubicBezTo>
                    <a:pt x="564662" y="2284275"/>
                    <a:pt x="492699" y="2283005"/>
                    <a:pt x="424733" y="2281735"/>
                  </a:cubicBezTo>
                  <a:cubicBezTo>
                    <a:pt x="296799" y="2280465"/>
                    <a:pt x="168865" y="2279195"/>
                    <a:pt x="48260" y="2279195"/>
                  </a:cubicBezTo>
                  <a:cubicBezTo>
                    <a:pt x="38100" y="2279195"/>
                    <a:pt x="29210" y="2279195"/>
                    <a:pt x="19050" y="2277925"/>
                  </a:cubicBezTo>
                  <a:cubicBezTo>
                    <a:pt x="10160" y="2276655"/>
                    <a:pt x="5080" y="2270305"/>
                    <a:pt x="7620" y="2261415"/>
                  </a:cubicBezTo>
                  <a:cubicBezTo>
                    <a:pt x="16510" y="2229624"/>
                    <a:pt x="12700" y="2186295"/>
                    <a:pt x="11430" y="2141233"/>
                  </a:cubicBezTo>
                  <a:cubicBezTo>
                    <a:pt x="10160" y="2049376"/>
                    <a:pt x="6350" y="1959253"/>
                    <a:pt x="7620" y="1867396"/>
                  </a:cubicBezTo>
                  <a:cubicBezTo>
                    <a:pt x="5080" y="1753008"/>
                    <a:pt x="0" y="337028"/>
                    <a:pt x="7620" y="220907"/>
                  </a:cubicBezTo>
                  <a:cubicBezTo>
                    <a:pt x="8890" y="198376"/>
                    <a:pt x="7620" y="174112"/>
                    <a:pt x="8890" y="151581"/>
                  </a:cubicBezTo>
                  <a:cubicBezTo>
                    <a:pt x="10160" y="115185"/>
                    <a:pt x="12700" y="75323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8916" y="30480"/>
                    <a:pt x="132883" y="29210"/>
                  </a:cubicBezTo>
                  <a:cubicBezTo>
                    <a:pt x="240828" y="25400"/>
                    <a:pt x="348772" y="22860"/>
                    <a:pt x="460715" y="20320"/>
                  </a:cubicBezTo>
                  <a:cubicBezTo>
                    <a:pt x="536676" y="17780"/>
                    <a:pt x="612637" y="16510"/>
                    <a:pt x="684600" y="13970"/>
                  </a:cubicBezTo>
                  <a:cubicBezTo>
                    <a:pt x="756563" y="11430"/>
                    <a:pt x="832524" y="8890"/>
                    <a:pt x="904487" y="8890"/>
                  </a:cubicBezTo>
                  <a:cubicBezTo>
                    <a:pt x="984446" y="7620"/>
                    <a:pt x="1064405" y="10160"/>
                    <a:pt x="1144364" y="8890"/>
                  </a:cubicBezTo>
                  <a:cubicBezTo>
                    <a:pt x="1244313" y="8890"/>
                    <a:pt x="3055384" y="6350"/>
                    <a:pt x="3155332" y="5080"/>
                  </a:cubicBezTo>
                  <a:cubicBezTo>
                    <a:pt x="3251283" y="3810"/>
                    <a:pt x="3347234" y="2540"/>
                    <a:pt x="3447183" y="2540"/>
                  </a:cubicBezTo>
                  <a:cubicBezTo>
                    <a:pt x="3611099" y="1270"/>
                    <a:pt x="3771016" y="0"/>
                    <a:pt x="3934932" y="0"/>
                  </a:cubicBezTo>
                  <a:cubicBezTo>
                    <a:pt x="4002898" y="0"/>
                    <a:pt x="4074861" y="2540"/>
                    <a:pt x="4142826" y="2540"/>
                  </a:cubicBezTo>
                  <a:cubicBezTo>
                    <a:pt x="4330729" y="3810"/>
                    <a:pt x="4522631" y="5080"/>
                    <a:pt x="4710534" y="7620"/>
                  </a:cubicBezTo>
                  <a:cubicBezTo>
                    <a:pt x="4810483" y="8890"/>
                    <a:pt x="4910432" y="12700"/>
                    <a:pt x="5010380" y="16510"/>
                  </a:cubicBezTo>
                  <a:cubicBezTo>
                    <a:pt x="5034368" y="16510"/>
                    <a:pt x="5058356" y="16510"/>
                    <a:pt x="5078346" y="16510"/>
                  </a:cubicBezTo>
                  <a:cubicBezTo>
                    <a:pt x="5100933" y="17780"/>
                    <a:pt x="5109823" y="20320"/>
                    <a:pt x="5119983" y="21590"/>
                  </a:cubicBezTo>
                  <a:close/>
                  <a:moveTo>
                    <a:pt x="5130143" y="2274115"/>
                  </a:moveTo>
                  <a:cubicBezTo>
                    <a:pt x="5131413" y="2257605"/>
                    <a:pt x="5132683" y="2244905"/>
                    <a:pt x="5132683" y="2232205"/>
                  </a:cubicBezTo>
                  <a:cubicBezTo>
                    <a:pt x="5131413" y="2134301"/>
                    <a:pt x="5130143" y="2042444"/>
                    <a:pt x="5130143" y="1943654"/>
                  </a:cubicBezTo>
                  <a:cubicBezTo>
                    <a:pt x="5130143" y="1898593"/>
                    <a:pt x="5132683" y="1853531"/>
                    <a:pt x="5131413" y="1808469"/>
                  </a:cubicBezTo>
                  <a:cubicBezTo>
                    <a:pt x="5131413" y="1766874"/>
                    <a:pt x="5130143" y="1723545"/>
                    <a:pt x="5128873" y="1681949"/>
                  </a:cubicBezTo>
                  <a:cubicBezTo>
                    <a:pt x="5123793" y="1617823"/>
                    <a:pt x="5112363" y="290233"/>
                    <a:pt x="5112363" y="226106"/>
                  </a:cubicBezTo>
                  <a:cubicBezTo>
                    <a:pt x="5109823" y="172379"/>
                    <a:pt x="5107283" y="116918"/>
                    <a:pt x="5104743" y="63500"/>
                  </a:cubicBezTo>
                  <a:cubicBezTo>
                    <a:pt x="5103473" y="44450"/>
                    <a:pt x="5102203" y="43180"/>
                    <a:pt x="5066352" y="41910"/>
                  </a:cubicBezTo>
                  <a:cubicBezTo>
                    <a:pt x="5054358" y="41910"/>
                    <a:pt x="5046362" y="41910"/>
                    <a:pt x="5034368" y="40640"/>
                  </a:cubicBezTo>
                  <a:cubicBezTo>
                    <a:pt x="4934420" y="36830"/>
                    <a:pt x="4830473" y="31750"/>
                    <a:pt x="4730524" y="30480"/>
                  </a:cubicBezTo>
                  <a:cubicBezTo>
                    <a:pt x="4486650" y="26670"/>
                    <a:pt x="4238777" y="25400"/>
                    <a:pt x="3994902" y="22860"/>
                  </a:cubicBezTo>
                  <a:cubicBezTo>
                    <a:pt x="3958920" y="22860"/>
                    <a:pt x="3918941" y="22860"/>
                    <a:pt x="3882959" y="22860"/>
                  </a:cubicBezTo>
                  <a:cubicBezTo>
                    <a:pt x="3822990" y="22860"/>
                    <a:pt x="3763021" y="22860"/>
                    <a:pt x="3707049" y="22860"/>
                  </a:cubicBezTo>
                  <a:cubicBezTo>
                    <a:pt x="3579115" y="22860"/>
                    <a:pt x="3451181" y="22860"/>
                    <a:pt x="3327244" y="24130"/>
                  </a:cubicBezTo>
                  <a:cubicBezTo>
                    <a:pt x="3219300" y="25400"/>
                    <a:pt x="1400233" y="29210"/>
                    <a:pt x="1292288" y="29210"/>
                  </a:cubicBezTo>
                  <a:cubicBezTo>
                    <a:pt x="1116379" y="29210"/>
                    <a:pt x="940469" y="26670"/>
                    <a:pt x="764559" y="33020"/>
                  </a:cubicBezTo>
                  <a:cubicBezTo>
                    <a:pt x="672606" y="36830"/>
                    <a:pt x="584651" y="36830"/>
                    <a:pt x="496697" y="38100"/>
                  </a:cubicBezTo>
                  <a:cubicBezTo>
                    <a:pt x="344775" y="41910"/>
                    <a:pt x="192852" y="45720"/>
                    <a:pt x="49530" y="50800"/>
                  </a:cubicBezTo>
                  <a:cubicBezTo>
                    <a:pt x="36830" y="50800"/>
                    <a:pt x="34290" y="53340"/>
                    <a:pt x="33020" y="70123"/>
                  </a:cubicBezTo>
                  <a:cubicBezTo>
                    <a:pt x="31750" y="101320"/>
                    <a:pt x="31750" y="132517"/>
                    <a:pt x="30480" y="163713"/>
                  </a:cubicBezTo>
                  <a:cubicBezTo>
                    <a:pt x="29210" y="215708"/>
                    <a:pt x="26670" y="265969"/>
                    <a:pt x="25400" y="317963"/>
                  </a:cubicBezTo>
                  <a:cubicBezTo>
                    <a:pt x="20320" y="373424"/>
                    <a:pt x="26670" y="1728744"/>
                    <a:pt x="29210" y="1784205"/>
                  </a:cubicBezTo>
                  <a:cubicBezTo>
                    <a:pt x="29210" y="1843132"/>
                    <a:pt x="29210" y="1903792"/>
                    <a:pt x="30480" y="1962719"/>
                  </a:cubicBezTo>
                  <a:cubicBezTo>
                    <a:pt x="30480" y="2006048"/>
                    <a:pt x="33020" y="2049376"/>
                    <a:pt x="33020" y="2092705"/>
                  </a:cubicBezTo>
                  <a:cubicBezTo>
                    <a:pt x="33020" y="2139500"/>
                    <a:pt x="33020" y="2186295"/>
                    <a:pt x="31750" y="2232205"/>
                  </a:cubicBezTo>
                  <a:cubicBezTo>
                    <a:pt x="31750" y="2236015"/>
                    <a:pt x="31750" y="2238555"/>
                    <a:pt x="31750" y="2242365"/>
                  </a:cubicBezTo>
                  <a:cubicBezTo>
                    <a:pt x="31750" y="2252525"/>
                    <a:pt x="35560" y="2256335"/>
                    <a:pt x="44450" y="2256335"/>
                  </a:cubicBezTo>
                  <a:cubicBezTo>
                    <a:pt x="76912" y="2256335"/>
                    <a:pt x="132883" y="2257605"/>
                    <a:pt x="184857" y="2257605"/>
                  </a:cubicBezTo>
                  <a:cubicBezTo>
                    <a:pt x="260818" y="2257605"/>
                    <a:pt x="340777" y="2255065"/>
                    <a:pt x="416738" y="2257605"/>
                  </a:cubicBezTo>
                  <a:cubicBezTo>
                    <a:pt x="540674" y="2261415"/>
                    <a:pt x="664610" y="2263955"/>
                    <a:pt x="788547" y="2262685"/>
                  </a:cubicBezTo>
                  <a:cubicBezTo>
                    <a:pt x="868506" y="2261415"/>
                    <a:pt x="944467" y="2263955"/>
                    <a:pt x="1024426" y="2263955"/>
                  </a:cubicBezTo>
                  <a:cubicBezTo>
                    <a:pt x="1140366" y="2263955"/>
                    <a:pt x="1256307" y="2262685"/>
                    <a:pt x="1372247" y="2263955"/>
                  </a:cubicBezTo>
                  <a:cubicBezTo>
                    <a:pt x="1544159" y="2265225"/>
                    <a:pt x="3431191" y="2255065"/>
                    <a:pt x="3607101" y="2257605"/>
                  </a:cubicBezTo>
                  <a:cubicBezTo>
                    <a:pt x="3683062" y="2258875"/>
                    <a:pt x="3759023" y="2260145"/>
                    <a:pt x="3830986" y="2260145"/>
                  </a:cubicBezTo>
                  <a:cubicBezTo>
                    <a:pt x="3962918" y="2262685"/>
                    <a:pt x="4090852" y="2258875"/>
                    <a:pt x="4222785" y="2262685"/>
                  </a:cubicBezTo>
                  <a:cubicBezTo>
                    <a:pt x="4330729" y="2265225"/>
                    <a:pt x="4438674" y="2265225"/>
                    <a:pt x="4546619" y="2267765"/>
                  </a:cubicBezTo>
                  <a:cubicBezTo>
                    <a:pt x="4706537" y="2271575"/>
                    <a:pt x="4866455" y="2274115"/>
                    <a:pt x="5026372" y="2275385"/>
                  </a:cubicBezTo>
                  <a:cubicBezTo>
                    <a:pt x="5086342" y="2275385"/>
                    <a:pt x="5109823" y="2274115"/>
                    <a:pt x="5130143" y="227411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6195664" y="7319901"/>
            <a:ext cx="1736931" cy="236317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607156">
            <a:off x="7035278" y="8962410"/>
            <a:ext cx="735362" cy="205304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1330116" y="323410"/>
            <a:ext cx="1307725" cy="141058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 t="4766" b="4766"/>
          <a:stretch>
            <a:fillRect/>
          </a:stretch>
        </p:blipFill>
        <p:spPr>
          <a:xfrm>
            <a:off x="5498474" y="1894791"/>
            <a:ext cx="6721516" cy="521468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43236">
            <a:off x="13051061" y="6369918"/>
            <a:ext cx="1579849" cy="1585722"/>
            <a:chOff x="0" y="0"/>
            <a:chExt cx="1708150" cy="1714500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1685290" cy="1686560"/>
            </a:xfrm>
            <a:custGeom>
              <a:avLst/>
              <a:gdLst/>
              <a:ahLst/>
              <a:cxnLst/>
              <a:rect l="l" t="t" r="r" b="b"/>
              <a:pathLst>
                <a:path w="1685290" h="1686560">
                  <a:moveTo>
                    <a:pt x="1685290" y="1686560"/>
                  </a:moveTo>
                  <a:lnTo>
                    <a:pt x="0" y="1678940"/>
                  </a:lnTo>
                  <a:lnTo>
                    <a:pt x="0" y="598170"/>
                  </a:lnTo>
                  <a:lnTo>
                    <a:pt x="17780" y="19050"/>
                  </a:lnTo>
                  <a:lnTo>
                    <a:pt x="838200" y="0"/>
                  </a:lnTo>
                  <a:lnTo>
                    <a:pt x="1666240" y="50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-3810" y="0"/>
              <a:ext cx="1714500" cy="1713230"/>
            </a:xfrm>
            <a:custGeom>
              <a:avLst/>
              <a:gdLst/>
              <a:ahLst/>
              <a:cxnLst/>
              <a:rect l="l" t="t" r="r" b="b"/>
              <a:pathLst>
                <a:path w="1714500" h="1713230">
                  <a:moveTo>
                    <a:pt x="1680210" y="21590"/>
                  </a:moveTo>
                  <a:cubicBezTo>
                    <a:pt x="1681480" y="34290"/>
                    <a:pt x="1681480" y="44450"/>
                    <a:pt x="1682750" y="54610"/>
                  </a:cubicBezTo>
                  <a:cubicBezTo>
                    <a:pt x="1685290" y="88900"/>
                    <a:pt x="1686560" y="124460"/>
                    <a:pt x="1689100" y="158750"/>
                  </a:cubicBezTo>
                  <a:cubicBezTo>
                    <a:pt x="1689100" y="208280"/>
                    <a:pt x="1701800" y="1184910"/>
                    <a:pt x="1708150" y="1234440"/>
                  </a:cubicBezTo>
                  <a:cubicBezTo>
                    <a:pt x="1714500" y="1309370"/>
                    <a:pt x="1710690" y="1385570"/>
                    <a:pt x="1710690" y="1460500"/>
                  </a:cubicBezTo>
                  <a:cubicBezTo>
                    <a:pt x="1710690" y="1526540"/>
                    <a:pt x="1711960" y="1587500"/>
                    <a:pt x="1713230" y="1652270"/>
                  </a:cubicBezTo>
                  <a:cubicBezTo>
                    <a:pt x="1713230" y="1673860"/>
                    <a:pt x="1713230" y="1687830"/>
                    <a:pt x="1713230" y="1711960"/>
                  </a:cubicBezTo>
                  <a:cubicBezTo>
                    <a:pt x="1690370" y="1711960"/>
                    <a:pt x="1670050" y="1713230"/>
                    <a:pt x="1649730" y="1711960"/>
                  </a:cubicBezTo>
                  <a:cubicBezTo>
                    <a:pt x="1567180" y="1706880"/>
                    <a:pt x="1483360" y="1713230"/>
                    <a:pt x="1400810" y="1708150"/>
                  </a:cubicBezTo>
                  <a:cubicBezTo>
                    <a:pt x="1351280" y="1704340"/>
                    <a:pt x="1303020" y="1706880"/>
                    <a:pt x="1253490" y="1704340"/>
                  </a:cubicBezTo>
                  <a:cubicBezTo>
                    <a:pt x="1230630" y="1703070"/>
                    <a:pt x="1207770" y="1701800"/>
                    <a:pt x="1184910" y="1700530"/>
                  </a:cubicBezTo>
                  <a:cubicBezTo>
                    <a:pt x="1170940" y="1700530"/>
                    <a:pt x="1158240" y="1701800"/>
                    <a:pt x="1144270" y="1701800"/>
                  </a:cubicBezTo>
                  <a:cubicBezTo>
                    <a:pt x="1108710" y="1700530"/>
                    <a:pt x="1010920" y="1701800"/>
                    <a:pt x="975360" y="1700530"/>
                  </a:cubicBezTo>
                  <a:cubicBezTo>
                    <a:pt x="949960" y="1699260"/>
                    <a:pt x="441960" y="1708150"/>
                    <a:pt x="416560" y="1706880"/>
                  </a:cubicBezTo>
                  <a:cubicBezTo>
                    <a:pt x="410210" y="1706880"/>
                    <a:pt x="402590" y="1708150"/>
                    <a:pt x="396240" y="1708150"/>
                  </a:cubicBezTo>
                  <a:cubicBezTo>
                    <a:pt x="381000" y="1708150"/>
                    <a:pt x="367030" y="1709420"/>
                    <a:pt x="351790" y="1709420"/>
                  </a:cubicBezTo>
                  <a:cubicBezTo>
                    <a:pt x="313690" y="1709420"/>
                    <a:pt x="276860" y="1708150"/>
                    <a:pt x="238760" y="1706880"/>
                  </a:cubicBezTo>
                  <a:cubicBezTo>
                    <a:pt x="215900" y="1705610"/>
                    <a:pt x="193040" y="1704340"/>
                    <a:pt x="171450" y="1703070"/>
                  </a:cubicBezTo>
                  <a:cubicBezTo>
                    <a:pt x="130810" y="1701800"/>
                    <a:pt x="90170" y="1700530"/>
                    <a:pt x="48260" y="1700530"/>
                  </a:cubicBezTo>
                  <a:cubicBezTo>
                    <a:pt x="38100" y="1700530"/>
                    <a:pt x="29210" y="1700530"/>
                    <a:pt x="19050" y="1699260"/>
                  </a:cubicBezTo>
                  <a:cubicBezTo>
                    <a:pt x="10160" y="1697990"/>
                    <a:pt x="5080" y="1691640"/>
                    <a:pt x="7620" y="1682750"/>
                  </a:cubicBezTo>
                  <a:cubicBezTo>
                    <a:pt x="16510" y="1651000"/>
                    <a:pt x="12700" y="1619250"/>
                    <a:pt x="11430" y="1586230"/>
                  </a:cubicBezTo>
                  <a:cubicBezTo>
                    <a:pt x="10160" y="1518920"/>
                    <a:pt x="6350" y="1452880"/>
                    <a:pt x="7620" y="1385570"/>
                  </a:cubicBezTo>
                  <a:cubicBezTo>
                    <a:pt x="5080" y="1301750"/>
                    <a:pt x="0" y="264160"/>
                    <a:pt x="7620" y="179070"/>
                  </a:cubicBezTo>
                  <a:cubicBezTo>
                    <a:pt x="8890" y="162560"/>
                    <a:pt x="7620" y="144780"/>
                    <a:pt x="8890" y="128270"/>
                  </a:cubicBezTo>
                  <a:cubicBezTo>
                    <a:pt x="10160" y="101600"/>
                    <a:pt x="12700" y="72390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420" y="30480"/>
                    <a:pt x="78740" y="29210"/>
                  </a:cubicBezTo>
                  <a:cubicBezTo>
                    <a:pt x="113030" y="25400"/>
                    <a:pt x="147320" y="22860"/>
                    <a:pt x="182880" y="20320"/>
                  </a:cubicBezTo>
                  <a:cubicBezTo>
                    <a:pt x="207010" y="17780"/>
                    <a:pt x="231140" y="16510"/>
                    <a:pt x="254000" y="13970"/>
                  </a:cubicBezTo>
                  <a:cubicBezTo>
                    <a:pt x="276860" y="11430"/>
                    <a:pt x="300990" y="8890"/>
                    <a:pt x="323850" y="8890"/>
                  </a:cubicBezTo>
                  <a:cubicBezTo>
                    <a:pt x="349250" y="7620"/>
                    <a:pt x="374650" y="10160"/>
                    <a:pt x="400050" y="8890"/>
                  </a:cubicBezTo>
                  <a:cubicBezTo>
                    <a:pt x="431800" y="8890"/>
                    <a:pt x="1007110" y="6350"/>
                    <a:pt x="1038860" y="5080"/>
                  </a:cubicBezTo>
                  <a:cubicBezTo>
                    <a:pt x="1069340" y="3810"/>
                    <a:pt x="1099820" y="2540"/>
                    <a:pt x="1131570" y="2540"/>
                  </a:cubicBezTo>
                  <a:cubicBezTo>
                    <a:pt x="1183640" y="1270"/>
                    <a:pt x="1234440" y="0"/>
                    <a:pt x="1286510" y="0"/>
                  </a:cubicBezTo>
                  <a:cubicBezTo>
                    <a:pt x="1308100" y="0"/>
                    <a:pt x="1330960" y="2540"/>
                    <a:pt x="1352550" y="2540"/>
                  </a:cubicBezTo>
                  <a:cubicBezTo>
                    <a:pt x="1412240" y="3810"/>
                    <a:pt x="1473200" y="5080"/>
                    <a:pt x="1532890" y="7620"/>
                  </a:cubicBezTo>
                  <a:cubicBezTo>
                    <a:pt x="1564640" y="8890"/>
                    <a:pt x="1596390" y="12700"/>
                    <a:pt x="1628140" y="16510"/>
                  </a:cubicBezTo>
                  <a:cubicBezTo>
                    <a:pt x="1635760" y="16510"/>
                    <a:pt x="1643380" y="16510"/>
                    <a:pt x="1649730" y="16510"/>
                  </a:cubicBezTo>
                  <a:cubicBezTo>
                    <a:pt x="1661160" y="17780"/>
                    <a:pt x="1670050" y="20320"/>
                    <a:pt x="1680210" y="21590"/>
                  </a:cubicBezTo>
                  <a:close/>
                  <a:moveTo>
                    <a:pt x="1690370" y="1695450"/>
                  </a:moveTo>
                  <a:cubicBezTo>
                    <a:pt x="1691640" y="1678940"/>
                    <a:pt x="1692910" y="1666240"/>
                    <a:pt x="1692910" y="1653540"/>
                  </a:cubicBezTo>
                  <a:cubicBezTo>
                    <a:pt x="1691640" y="1581150"/>
                    <a:pt x="1690370" y="1513840"/>
                    <a:pt x="1690370" y="1441450"/>
                  </a:cubicBezTo>
                  <a:cubicBezTo>
                    <a:pt x="1690370" y="1408430"/>
                    <a:pt x="1692910" y="1375410"/>
                    <a:pt x="1691640" y="1342390"/>
                  </a:cubicBezTo>
                  <a:cubicBezTo>
                    <a:pt x="1691640" y="1311910"/>
                    <a:pt x="1690370" y="1280160"/>
                    <a:pt x="1689100" y="1249680"/>
                  </a:cubicBezTo>
                  <a:cubicBezTo>
                    <a:pt x="1684020" y="1202690"/>
                    <a:pt x="1672590" y="229870"/>
                    <a:pt x="1672590" y="182880"/>
                  </a:cubicBezTo>
                  <a:cubicBezTo>
                    <a:pt x="1670050" y="143510"/>
                    <a:pt x="1667510" y="102870"/>
                    <a:pt x="1664970" y="63500"/>
                  </a:cubicBezTo>
                  <a:cubicBezTo>
                    <a:pt x="1663700" y="44450"/>
                    <a:pt x="1662430" y="43180"/>
                    <a:pt x="1645920" y="41910"/>
                  </a:cubicBezTo>
                  <a:cubicBezTo>
                    <a:pt x="1642110" y="41910"/>
                    <a:pt x="1639570" y="41910"/>
                    <a:pt x="1635760" y="40640"/>
                  </a:cubicBezTo>
                  <a:cubicBezTo>
                    <a:pt x="1604010" y="36830"/>
                    <a:pt x="1570990" y="31750"/>
                    <a:pt x="1539240" y="30480"/>
                  </a:cubicBezTo>
                  <a:cubicBezTo>
                    <a:pt x="1461770" y="26670"/>
                    <a:pt x="1383030" y="25400"/>
                    <a:pt x="1305560" y="22860"/>
                  </a:cubicBezTo>
                  <a:cubicBezTo>
                    <a:pt x="1294130" y="22860"/>
                    <a:pt x="1281430" y="22860"/>
                    <a:pt x="1270000" y="22860"/>
                  </a:cubicBezTo>
                  <a:cubicBezTo>
                    <a:pt x="1250950" y="22860"/>
                    <a:pt x="1231900" y="22860"/>
                    <a:pt x="1214120" y="22860"/>
                  </a:cubicBezTo>
                  <a:cubicBezTo>
                    <a:pt x="1173480" y="22860"/>
                    <a:pt x="1132840" y="22860"/>
                    <a:pt x="1093470" y="24130"/>
                  </a:cubicBezTo>
                  <a:cubicBezTo>
                    <a:pt x="1059180" y="25400"/>
                    <a:pt x="481330" y="29210"/>
                    <a:pt x="447040" y="29210"/>
                  </a:cubicBezTo>
                  <a:cubicBezTo>
                    <a:pt x="391160" y="29210"/>
                    <a:pt x="335280" y="26670"/>
                    <a:pt x="279400" y="33020"/>
                  </a:cubicBezTo>
                  <a:cubicBezTo>
                    <a:pt x="250190" y="36830"/>
                    <a:pt x="222250" y="36830"/>
                    <a:pt x="194310" y="38100"/>
                  </a:cubicBezTo>
                  <a:cubicBezTo>
                    <a:pt x="146050" y="41910"/>
                    <a:pt x="97790" y="45720"/>
                    <a:pt x="49530" y="50800"/>
                  </a:cubicBezTo>
                  <a:cubicBezTo>
                    <a:pt x="36830" y="50800"/>
                    <a:pt x="34290" y="53340"/>
                    <a:pt x="33020" y="68580"/>
                  </a:cubicBezTo>
                  <a:cubicBezTo>
                    <a:pt x="31750" y="91440"/>
                    <a:pt x="31750" y="114300"/>
                    <a:pt x="30480" y="137160"/>
                  </a:cubicBezTo>
                  <a:cubicBezTo>
                    <a:pt x="29210" y="175260"/>
                    <a:pt x="26670" y="212090"/>
                    <a:pt x="25400" y="250190"/>
                  </a:cubicBezTo>
                  <a:cubicBezTo>
                    <a:pt x="20320" y="290830"/>
                    <a:pt x="26670" y="1283970"/>
                    <a:pt x="29210" y="1324610"/>
                  </a:cubicBezTo>
                  <a:cubicBezTo>
                    <a:pt x="29210" y="1367790"/>
                    <a:pt x="29210" y="1412240"/>
                    <a:pt x="30480" y="1455420"/>
                  </a:cubicBezTo>
                  <a:cubicBezTo>
                    <a:pt x="30480" y="1487170"/>
                    <a:pt x="33020" y="1518920"/>
                    <a:pt x="33020" y="1550670"/>
                  </a:cubicBezTo>
                  <a:cubicBezTo>
                    <a:pt x="33020" y="1584960"/>
                    <a:pt x="33020" y="1619250"/>
                    <a:pt x="31750" y="1653540"/>
                  </a:cubicBezTo>
                  <a:cubicBezTo>
                    <a:pt x="31750" y="1657350"/>
                    <a:pt x="31750" y="1659890"/>
                    <a:pt x="31750" y="1663700"/>
                  </a:cubicBezTo>
                  <a:cubicBezTo>
                    <a:pt x="31750" y="1673860"/>
                    <a:pt x="35560" y="1677670"/>
                    <a:pt x="44450" y="1677670"/>
                  </a:cubicBezTo>
                  <a:cubicBezTo>
                    <a:pt x="60960" y="1677670"/>
                    <a:pt x="78740" y="1678940"/>
                    <a:pt x="95250" y="1678940"/>
                  </a:cubicBezTo>
                  <a:cubicBezTo>
                    <a:pt x="119380" y="1678940"/>
                    <a:pt x="144780" y="1676400"/>
                    <a:pt x="168910" y="1678940"/>
                  </a:cubicBezTo>
                  <a:cubicBezTo>
                    <a:pt x="208280" y="1682750"/>
                    <a:pt x="247650" y="1685290"/>
                    <a:pt x="287020" y="1684020"/>
                  </a:cubicBezTo>
                  <a:cubicBezTo>
                    <a:pt x="312420" y="1682750"/>
                    <a:pt x="336550" y="1685290"/>
                    <a:pt x="361950" y="1685290"/>
                  </a:cubicBezTo>
                  <a:cubicBezTo>
                    <a:pt x="398780" y="1685290"/>
                    <a:pt x="435610" y="1684020"/>
                    <a:pt x="472440" y="1685290"/>
                  </a:cubicBezTo>
                  <a:cubicBezTo>
                    <a:pt x="527050" y="1686560"/>
                    <a:pt x="1126490" y="1676400"/>
                    <a:pt x="1182370" y="1678940"/>
                  </a:cubicBezTo>
                  <a:cubicBezTo>
                    <a:pt x="1206500" y="1680210"/>
                    <a:pt x="1230630" y="1681480"/>
                    <a:pt x="1253490" y="1681480"/>
                  </a:cubicBezTo>
                  <a:cubicBezTo>
                    <a:pt x="1295400" y="1684020"/>
                    <a:pt x="1336040" y="1680210"/>
                    <a:pt x="1377950" y="1684020"/>
                  </a:cubicBezTo>
                  <a:cubicBezTo>
                    <a:pt x="1412240" y="1686560"/>
                    <a:pt x="1446530" y="1686560"/>
                    <a:pt x="1480820" y="1689100"/>
                  </a:cubicBezTo>
                  <a:cubicBezTo>
                    <a:pt x="1531620" y="1692910"/>
                    <a:pt x="1582420" y="1695450"/>
                    <a:pt x="1633220" y="1696720"/>
                  </a:cubicBezTo>
                  <a:cubicBezTo>
                    <a:pt x="1652270" y="1696720"/>
                    <a:pt x="1670050" y="1695450"/>
                    <a:pt x="1690370" y="16954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342498" y="7482082"/>
            <a:ext cx="3185898" cy="28049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23366">
            <a:off x="15819557" y="7172295"/>
            <a:ext cx="1439743" cy="159381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904213" y="4676775"/>
            <a:ext cx="14790857" cy="962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6500">
                <a:solidFill>
                  <a:srgbClr val="000000"/>
                </a:solidFill>
                <a:latin typeface="Gaegu Bold"/>
              </a:rPr>
              <a:t>Apa kesimpulan dari studi kasus ini?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072799">
            <a:off x="16868794" y="341123"/>
            <a:ext cx="1658665" cy="139258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513372">
            <a:off x="-161295" y="1195442"/>
            <a:ext cx="1315425" cy="151852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55396"/>
          <a:stretch>
            <a:fillRect/>
          </a:stretch>
        </p:blipFill>
        <p:spPr>
          <a:xfrm rot="-5400000">
            <a:off x="-492486" y="5033099"/>
            <a:ext cx="2497780" cy="100673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55396"/>
          <a:stretch>
            <a:fillRect/>
          </a:stretch>
        </p:blipFill>
        <p:spPr>
          <a:xfrm rot="-5400000" flipV="1">
            <a:off x="16253252" y="5033099"/>
            <a:ext cx="2497780" cy="100673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8502">
            <a:off x="9973993" y="5380192"/>
            <a:ext cx="2996359" cy="121227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323176">
            <a:off x="13686888" y="7571336"/>
            <a:ext cx="2437847" cy="129713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736343">
            <a:off x="16272429" y="3300557"/>
            <a:ext cx="1591054" cy="10385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171916" y="7811685"/>
            <a:ext cx="2271101" cy="247531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4253499" y="551336"/>
            <a:ext cx="1315425" cy="151852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8725871" y="2863758"/>
            <a:ext cx="1233016" cy="154830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r="45096" b="42126"/>
          <a:stretch>
            <a:fillRect/>
          </a:stretch>
        </p:blipFill>
        <p:spPr>
          <a:xfrm rot="-693949">
            <a:off x="616067" y="927275"/>
            <a:ext cx="1371371" cy="130625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9342379" y="1580401"/>
            <a:ext cx="5207055" cy="2941986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803082" y="3570152"/>
            <a:ext cx="6429270" cy="233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40"/>
              </a:lnSpc>
            </a:pPr>
            <a:r>
              <a:rPr lang="en-US" sz="3700">
                <a:solidFill>
                  <a:srgbClr val="000000"/>
                </a:solidFill>
                <a:latin typeface="Gaegu Bold"/>
              </a:rPr>
              <a:t>sistem pakar yang menggunakan metode Case-Based Reasoning (CBR) untuk mendeteksi kerusakan pada laptop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059540" y="5005387"/>
            <a:ext cx="168920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9"/>
              </a:lnSpc>
              <a:spcBef>
                <a:spcPct val="0"/>
              </a:spcBef>
            </a:pPr>
            <a:r>
              <a:rPr lang="en-US" sz="1499">
                <a:solidFill>
                  <a:srgbClr val="000000"/>
                </a:solidFill>
                <a:latin typeface="Gaegu Bold"/>
              </a:rPr>
              <a:t>op</a:t>
            </a:r>
          </a:p>
        </p:txBody>
      </p:sp>
      <p:sp>
        <p:nvSpPr>
          <p:cNvPr id="12" name="AutoShape 12"/>
          <p:cNvSpPr/>
          <p:nvPr/>
        </p:nvSpPr>
        <p:spPr>
          <a:xfrm>
            <a:off x="5897880" y="514350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 rot="184801">
            <a:off x="13520371" y="4404120"/>
            <a:ext cx="2770882" cy="2798871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803082" y="1748134"/>
            <a:ext cx="6922789" cy="125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50"/>
              </a:lnSpc>
            </a:pPr>
            <a:r>
              <a:rPr lang="en-US" sz="8500">
                <a:solidFill>
                  <a:srgbClr val="000000"/>
                </a:solidFill>
                <a:latin typeface="Gaegu Bold"/>
              </a:rPr>
              <a:t>Studi Kasus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03082" y="5960961"/>
            <a:ext cx="6429270" cy="255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0"/>
              </a:lnSpc>
            </a:pPr>
            <a:r>
              <a:rPr lang="en-US" sz="3300">
                <a:solidFill>
                  <a:srgbClr val="000000"/>
                </a:solidFill>
                <a:latin typeface="Gaegu Light Bold"/>
              </a:rPr>
              <a:t>Metode ini memanfaatkan pengetahuan dan pengalaman masa lalu untuk menyelesaikan masalah baru. Proses CBR melibatkan tahap Retrieve, Reuse, Revise, dan Retain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33304" y="3711928"/>
            <a:ext cx="8135336" cy="462019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340441">
            <a:off x="6861521" y="6586712"/>
            <a:ext cx="1579849" cy="1585722"/>
            <a:chOff x="0" y="0"/>
            <a:chExt cx="1708150" cy="1714500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1685290" cy="1686560"/>
            </a:xfrm>
            <a:custGeom>
              <a:avLst/>
              <a:gdLst/>
              <a:ahLst/>
              <a:cxnLst/>
              <a:rect l="l" t="t" r="r" b="b"/>
              <a:pathLst>
                <a:path w="1685290" h="1686560">
                  <a:moveTo>
                    <a:pt x="1685290" y="1686560"/>
                  </a:moveTo>
                  <a:lnTo>
                    <a:pt x="0" y="1678940"/>
                  </a:lnTo>
                  <a:lnTo>
                    <a:pt x="0" y="598170"/>
                  </a:lnTo>
                  <a:lnTo>
                    <a:pt x="17780" y="19050"/>
                  </a:lnTo>
                  <a:lnTo>
                    <a:pt x="838200" y="0"/>
                  </a:lnTo>
                  <a:lnTo>
                    <a:pt x="1666240" y="50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-3810" y="0"/>
              <a:ext cx="1714500" cy="1713230"/>
            </a:xfrm>
            <a:custGeom>
              <a:avLst/>
              <a:gdLst/>
              <a:ahLst/>
              <a:cxnLst/>
              <a:rect l="l" t="t" r="r" b="b"/>
              <a:pathLst>
                <a:path w="1714500" h="1713230">
                  <a:moveTo>
                    <a:pt x="1680210" y="21590"/>
                  </a:moveTo>
                  <a:cubicBezTo>
                    <a:pt x="1681480" y="34290"/>
                    <a:pt x="1681480" y="44450"/>
                    <a:pt x="1682750" y="54610"/>
                  </a:cubicBezTo>
                  <a:cubicBezTo>
                    <a:pt x="1685290" y="88900"/>
                    <a:pt x="1686560" y="124460"/>
                    <a:pt x="1689100" y="158750"/>
                  </a:cubicBezTo>
                  <a:cubicBezTo>
                    <a:pt x="1689100" y="208280"/>
                    <a:pt x="1701800" y="1184910"/>
                    <a:pt x="1708150" y="1234440"/>
                  </a:cubicBezTo>
                  <a:cubicBezTo>
                    <a:pt x="1714500" y="1309370"/>
                    <a:pt x="1710690" y="1385570"/>
                    <a:pt x="1710690" y="1460500"/>
                  </a:cubicBezTo>
                  <a:cubicBezTo>
                    <a:pt x="1710690" y="1526540"/>
                    <a:pt x="1711960" y="1587500"/>
                    <a:pt x="1713230" y="1652270"/>
                  </a:cubicBezTo>
                  <a:cubicBezTo>
                    <a:pt x="1713230" y="1673860"/>
                    <a:pt x="1713230" y="1687830"/>
                    <a:pt x="1713230" y="1711960"/>
                  </a:cubicBezTo>
                  <a:cubicBezTo>
                    <a:pt x="1690370" y="1711960"/>
                    <a:pt x="1670050" y="1713230"/>
                    <a:pt x="1649730" y="1711960"/>
                  </a:cubicBezTo>
                  <a:cubicBezTo>
                    <a:pt x="1567180" y="1706880"/>
                    <a:pt x="1483360" y="1713230"/>
                    <a:pt x="1400810" y="1708150"/>
                  </a:cubicBezTo>
                  <a:cubicBezTo>
                    <a:pt x="1351280" y="1704340"/>
                    <a:pt x="1303020" y="1706880"/>
                    <a:pt x="1253490" y="1704340"/>
                  </a:cubicBezTo>
                  <a:cubicBezTo>
                    <a:pt x="1230630" y="1703070"/>
                    <a:pt x="1207770" y="1701800"/>
                    <a:pt x="1184910" y="1700530"/>
                  </a:cubicBezTo>
                  <a:cubicBezTo>
                    <a:pt x="1170940" y="1700530"/>
                    <a:pt x="1158240" y="1701800"/>
                    <a:pt x="1144270" y="1701800"/>
                  </a:cubicBezTo>
                  <a:cubicBezTo>
                    <a:pt x="1108710" y="1700530"/>
                    <a:pt x="1010920" y="1701800"/>
                    <a:pt x="975360" y="1700530"/>
                  </a:cubicBezTo>
                  <a:cubicBezTo>
                    <a:pt x="949960" y="1699260"/>
                    <a:pt x="441960" y="1708150"/>
                    <a:pt x="416560" y="1706880"/>
                  </a:cubicBezTo>
                  <a:cubicBezTo>
                    <a:pt x="410210" y="1706880"/>
                    <a:pt x="402590" y="1708150"/>
                    <a:pt x="396240" y="1708150"/>
                  </a:cubicBezTo>
                  <a:cubicBezTo>
                    <a:pt x="381000" y="1708150"/>
                    <a:pt x="367030" y="1709420"/>
                    <a:pt x="351790" y="1709420"/>
                  </a:cubicBezTo>
                  <a:cubicBezTo>
                    <a:pt x="313690" y="1709420"/>
                    <a:pt x="276860" y="1708150"/>
                    <a:pt x="238760" y="1706880"/>
                  </a:cubicBezTo>
                  <a:cubicBezTo>
                    <a:pt x="215900" y="1705610"/>
                    <a:pt x="193040" y="1704340"/>
                    <a:pt x="171450" y="1703070"/>
                  </a:cubicBezTo>
                  <a:cubicBezTo>
                    <a:pt x="130810" y="1701800"/>
                    <a:pt x="90170" y="1700530"/>
                    <a:pt x="48260" y="1700530"/>
                  </a:cubicBezTo>
                  <a:cubicBezTo>
                    <a:pt x="38100" y="1700530"/>
                    <a:pt x="29210" y="1700530"/>
                    <a:pt x="19050" y="1699260"/>
                  </a:cubicBezTo>
                  <a:cubicBezTo>
                    <a:pt x="10160" y="1697990"/>
                    <a:pt x="5080" y="1691640"/>
                    <a:pt x="7620" y="1682750"/>
                  </a:cubicBezTo>
                  <a:cubicBezTo>
                    <a:pt x="16510" y="1651000"/>
                    <a:pt x="12700" y="1619250"/>
                    <a:pt x="11430" y="1586230"/>
                  </a:cubicBezTo>
                  <a:cubicBezTo>
                    <a:pt x="10160" y="1518920"/>
                    <a:pt x="6350" y="1452880"/>
                    <a:pt x="7620" y="1385570"/>
                  </a:cubicBezTo>
                  <a:cubicBezTo>
                    <a:pt x="5080" y="1301750"/>
                    <a:pt x="0" y="264160"/>
                    <a:pt x="7620" y="179070"/>
                  </a:cubicBezTo>
                  <a:cubicBezTo>
                    <a:pt x="8890" y="162560"/>
                    <a:pt x="7620" y="144780"/>
                    <a:pt x="8890" y="128270"/>
                  </a:cubicBezTo>
                  <a:cubicBezTo>
                    <a:pt x="10160" y="101600"/>
                    <a:pt x="12700" y="72390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420" y="30480"/>
                    <a:pt x="78740" y="29210"/>
                  </a:cubicBezTo>
                  <a:cubicBezTo>
                    <a:pt x="113030" y="25400"/>
                    <a:pt x="147320" y="22860"/>
                    <a:pt x="182880" y="20320"/>
                  </a:cubicBezTo>
                  <a:cubicBezTo>
                    <a:pt x="207010" y="17780"/>
                    <a:pt x="231140" y="16510"/>
                    <a:pt x="254000" y="13970"/>
                  </a:cubicBezTo>
                  <a:cubicBezTo>
                    <a:pt x="276860" y="11430"/>
                    <a:pt x="300990" y="8890"/>
                    <a:pt x="323850" y="8890"/>
                  </a:cubicBezTo>
                  <a:cubicBezTo>
                    <a:pt x="349250" y="7620"/>
                    <a:pt x="374650" y="10160"/>
                    <a:pt x="400050" y="8890"/>
                  </a:cubicBezTo>
                  <a:cubicBezTo>
                    <a:pt x="431800" y="8890"/>
                    <a:pt x="1007110" y="6350"/>
                    <a:pt x="1038860" y="5080"/>
                  </a:cubicBezTo>
                  <a:cubicBezTo>
                    <a:pt x="1069340" y="3810"/>
                    <a:pt x="1099820" y="2540"/>
                    <a:pt x="1131570" y="2540"/>
                  </a:cubicBezTo>
                  <a:cubicBezTo>
                    <a:pt x="1183640" y="1270"/>
                    <a:pt x="1234440" y="0"/>
                    <a:pt x="1286510" y="0"/>
                  </a:cubicBezTo>
                  <a:cubicBezTo>
                    <a:pt x="1308100" y="0"/>
                    <a:pt x="1330960" y="2540"/>
                    <a:pt x="1352550" y="2540"/>
                  </a:cubicBezTo>
                  <a:cubicBezTo>
                    <a:pt x="1412240" y="3810"/>
                    <a:pt x="1473200" y="5080"/>
                    <a:pt x="1532890" y="7620"/>
                  </a:cubicBezTo>
                  <a:cubicBezTo>
                    <a:pt x="1564640" y="8890"/>
                    <a:pt x="1596390" y="12700"/>
                    <a:pt x="1628140" y="16510"/>
                  </a:cubicBezTo>
                  <a:cubicBezTo>
                    <a:pt x="1635760" y="16510"/>
                    <a:pt x="1643380" y="16510"/>
                    <a:pt x="1649730" y="16510"/>
                  </a:cubicBezTo>
                  <a:cubicBezTo>
                    <a:pt x="1661160" y="17780"/>
                    <a:pt x="1670050" y="20320"/>
                    <a:pt x="1680210" y="21590"/>
                  </a:cubicBezTo>
                  <a:close/>
                  <a:moveTo>
                    <a:pt x="1690370" y="1695450"/>
                  </a:moveTo>
                  <a:cubicBezTo>
                    <a:pt x="1691640" y="1678940"/>
                    <a:pt x="1692910" y="1666240"/>
                    <a:pt x="1692910" y="1653540"/>
                  </a:cubicBezTo>
                  <a:cubicBezTo>
                    <a:pt x="1691640" y="1581150"/>
                    <a:pt x="1690370" y="1513840"/>
                    <a:pt x="1690370" y="1441450"/>
                  </a:cubicBezTo>
                  <a:cubicBezTo>
                    <a:pt x="1690370" y="1408430"/>
                    <a:pt x="1692910" y="1375410"/>
                    <a:pt x="1691640" y="1342390"/>
                  </a:cubicBezTo>
                  <a:cubicBezTo>
                    <a:pt x="1691640" y="1311910"/>
                    <a:pt x="1690370" y="1280160"/>
                    <a:pt x="1689100" y="1249680"/>
                  </a:cubicBezTo>
                  <a:cubicBezTo>
                    <a:pt x="1684020" y="1202690"/>
                    <a:pt x="1672590" y="229870"/>
                    <a:pt x="1672590" y="182880"/>
                  </a:cubicBezTo>
                  <a:cubicBezTo>
                    <a:pt x="1670050" y="143510"/>
                    <a:pt x="1667510" y="102870"/>
                    <a:pt x="1664970" y="63500"/>
                  </a:cubicBezTo>
                  <a:cubicBezTo>
                    <a:pt x="1663700" y="44450"/>
                    <a:pt x="1662430" y="43180"/>
                    <a:pt x="1645920" y="41910"/>
                  </a:cubicBezTo>
                  <a:cubicBezTo>
                    <a:pt x="1642110" y="41910"/>
                    <a:pt x="1639570" y="41910"/>
                    <a:pt x="1635760" y="40640"/>
                  </a:cubicBezTo>
                  <a:cubicBezTo>
                    <a:pt x="1604010" y="36830"/>
                    <a:pt x="1570990" y="31750"/>
                    <a:pt x="1539240" y="30480"/>
                  </a:cubicBezTo>
                  <a:cubicBezTo>
                    <a:pt x="1461770" y="26670"/>
                    <a:pt x="1383030" y="25400"/>
                    <a:pt x="1305560" y="22860"/>
                  </a:cubicBezTo>
                  <a:cubicBezTo>
                    <a:pt x="1294130" y="22860"/>
                    <a:pt x="1281430" y="22860"/>
                    <a:pt x="1270000" y="22860"/>
                  </a:cubicBezTo>
                  <a:cubicBezTo>
                    <a:pt x="1250950" y="22860"/>
                    <a:pt x="1231900" y="22860"/>
                    <a:pt x="1214120" y="22860"/>
                  </a:cubicBezTo>
                  <a:cubicBezTo>
                    <a:pt x="1173480" y="22860"/>
                    <a:pt x="1132840" y="22860"/>
                    <a:pt x="1093470" y="24130"/>
                  </a:cubicBezTo>
                  <a:cubicBezTo>
                    <a:pt x="1059180" y="25400"/>
                    <a:pt x="481330" y="29210"/>
                    <a:pt x="447040" y="29210"/>
                  </a:cubicBezTo>
                  <a:cubicBezTo>
                    <a:pt x="391160" y="29210"/>
                    <a:pt x="335280" y="26670"/>
                    <a:pt x="279400" y="33020"/>
                  </a:cubicBezTo>
                  <a:cubicBezTo>
                    <a:pt x="250190" y="36830"/>
                    <a:pt x="222250" y="36830"/>
                    <a:pt x="194310" y="38100"/>
                  </a:cubicBezTo>
                  <a:cubicBezTo>
                    <a:pt x="146050" y="41910"/>
                    <a:pt x="97790" y="45720"/>
                    <a:pt x="49530" y="50800"/>
                  </a:cubicBezTo>
                  <a:cubicBezTo>
                    <a:pt x="36830" y="50800"/>
                    <a:pt x="34290" y="53340"/>
                    <a:pt x="33020" y="68580"/>
                  </a:cubicBezTo>
                  <a:cubicBezTo>
                    <a:pt x="31750" y="91440"/>
                    <a:pt x="31750" y="114300"/>
                    <a:pt x="30480" y="137160"/>
                  </a:cubicBezTo>
                  <a:cubicBezTo>
                    <a:pt x="29210" y="175260"/>
                    <a:pt x="26670" y="212090"/>
                    <a:pt x="25400" y="250190"/>
                  </a:cubicBezTo>
                  <a:cubicBezTo>
                    <a:pt x="20320" y="290830"/>
                    <a:pt x="26670" y="1283970"/>
                    <a:pt x="29210" y="1324610"/>
                  </a:cubicBezTo>
                  <a:cubicBezTo>
                    <a:pt x="29210" y="1367790"/>
                    <a:pt x="29210" y="1412240"/>
                    <a:pt x="30480" y="1455420"/>
                  </a:cubicBezTo>
                  <a:cubicBezTo>
                    <a:pt x="30480" y="1487170"/>
                    <a:pt x="33020" y="1518920"/>
                    <a:pt x="33020" y="1550670"/>
                  </a:cubicBezTo>
                  <a:cubicBezTo>
                    <a:pt x="33020" y="1584960"/>
                    <a:pt x="33020" y="1619250"/>
                    <a:pt x="31750" y="1653540"/>
                  </a:cubicBezTo>
                  <a:cubicBezTo>
                    <a:pt x="31750" y="1657350"/>
                    <a:pt x="31750" y="1659890"/>
                    <a:pt x="31750" y="1663700"/>
                  </a:cubicBezTo>
                  <a:cubicBezTo>
                    <a:pt x="31750" y="1673860"/>
                    <a:pt x="35560" y="1677670"/>
                    <a:pt x="44450" y="1677670"/>
                  </a:cubicBezTo>
                  <a:cubicBezTo>
                    <a:pt x="60960" y="1677670"/>
                    <a:pt x="78740" y="1678940"/>
                    <a:pt x="95250" y="1678940"/>
                  </a:cubicBezTo>
                  <a:cubicBezTo>
                    <a:pt x="119380" y="1678940"/>
                    <a:pt x="144780" y="1676400"/>
                    <a:pt x="168910" y="1678940"/>
                  </a:cubicBezTo>
                  <a:cubicBezTo>
                    <a:pt x="208280" y="1682750"/>
                    <a:pt x="247650" y="1685290"/>
                    <a:pt x="287020" y="1684020"/>
                  </a:cubicBezTo>
                  <a:cubicBezTo>
                    <a:pt x="312420" y="1682750"/>
                    <a:pt x="336550" y="1685290"/>
                    <a:pt x="361950" y="1685290"/>
                  </a:cubicBezTo>
                  <a:cubicBezTo>
                    <a:pt x="398780" y="1685290"/>
                    <a:pt x="435610" y="1684020"/>
                    <a:pt x="472440" y="1685290"/>
                  </a:cubicBezTo>
                  <a:cubicBezTo>
                    <a:pt x="527050" y="1686560"/>
                    <a:pt x="1126490" y="1676400"/>
                    <a:pt x="1182370" y="1678940"/>
                  </a:cubicBezTo>
                  <a:cubicBezTo>
                    <a:pt x="1206500" y="1680210"/>
                    <a:pt x="1230630" y="1681480"/>
                    <a:pt x="1253490" y="1681480"/>
                  </a:cubicBezTo>
                  <a:cubicBezTo>
                    <a:pt x="1295400" y="1684020"/>
                    <a:pt x="1336040" y="1680210"/>
                    <a:pt x="1377950" y="1684020"/>
                  </a:cubicBezTo>
                  <a:cubicBezTo>
                    <a:pt x="1412240" y="1686560"/>
                    <a:pt x="1446530" y="1686560"/>
                    <a:pt x="1480820" y="1689100"/>
                  </a:cubicBezTo>
                  <a:cubicBezTo>
                    <a:pt x="1531620" y="1692910"/>
                    <a:pt x="1582420" y="1695450"/>
                    <a:pt x="1633220" y="1696720"/>
                  </a:cubicBezTo>
                  <a:cubicBezTo>
                    <a:pt x="1652270" y="1696720"/>
                    <a:pt x="1670050" y="1695450"/>
                    <a:pt x="1690370" y="16954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 rot="-381379">
            <a:off x="2472705" y="6317128"/>
            <a:ext cx="1579849" cy="1585722"/>
            <a:chOff x="0" y="0"/>
            <a:chExt cx="1708150" cy="1714500"/>
          </a:xfrm>
        </p:grpSpPr>
        <p:sp>
          <p:nvSpPr>
            <p:cNvPr id="7" name="Freeform 7"/>
            <p:cNvSpPr/>
            <p:nvPr/>
          </p:nvSpPr>
          <p:spPr>
            <a:xfrm>
              <a:off x="10160" y="16510"/>
              <a:ext cx="1685290" cy="1686560"/>
            </a:xfrm>
            <a:custGeom>
              <a:avLst/>
              <a:gdLst/>
              <a:ahLst/>
              <a:cxnLst/>
              <a:rect l="l" t="t" r="r" b="b"/>
              <a:pathLst>
                <a:path w="1685290" h="1686560">
                  <a:moveTo>
                    <a:pt x="1685290" y="1686560"/>
                  </a:moveTo>
                  <a:lnTo>
                    <a:pt x="0" y="1678940"/>
                  </a:lnTo>
                  <a:lnTo>
                    <a:pt x="0" y="598170"/>
                  </a:lnTo>
                  <a:lnTo>
                    <a:pt x="17780" y="19050"/>
                  </a:lnTo>
                  <a:lnTo>
                    <a:pt x="838200" y="0"/>
                  </a:lnTo>
                  <a:lnTo>
                    <a:pt x="1666240" y="50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-3810" y="0"/>
              <a:ext cx="1714500" cy="1713230"/>
            </a:xfrm>
            <a:custGeom>
              <a:avLst/>
              <a:gdLst/>
              <a:ahLst/>
              <a:cxnLst/>
              <a:rect l="l" t="t" r="r" b="b"/>
              <a:pathLst>
                <a:path w="1714500" h="1713230">
                  <a:moveTo>
                    <a:pt x="1680210" y="21590"/>
                  </a:moveTo>
                  <a:cubicBezTo>
                    <a:pt x="1681480" y="34290"/>
                    <a:pt x="1681480" y="44450"/>
                    <a:pt x="1682750" y="54610"/>
                  </a:cubicBezTo>
                  <a:cubicBezTo>
                    <a:pt x="1685290" y="88900"/>
                    <a:pt x="1686560" y="124460"/>
                    <a:pt x="1689100" y="158750"/>
                  </a:cubicBezTo>
                  <a:cubicBezTo>
                    <a:pt x="1689100" y="208280"/>
                    <a:pt x="1701800" y="1184910"/>
                    <a:pt x="1708150" y="1234440"/>
                  </a:cubicBezTo>
                  <a:cubicBezTo>
                    <a:pt x="1714500" y="1309370"/>
                    <a:pt x="1710690" y="1385570"/>
                    <a:pt x="1710690" y="1460500"/>
                  </a:cubicBezTo>
                  <a:cubicBezTo>
                    <a:pt x="1710690" y="1526540"/>
                    <a:pt x="1711960" y="1587500"/>
                    <a:pt x="1713230" y="1652270"/>
                  </a:cubicBezTo>
                  <a:cubicBezTo>
                    <a:pt x="1713230" y="1673860"/>
                    <a:pt x="1713230" y="1687830"/>
                    <a:pt x="1713230" y="1711960"/>
                  </a:cubicBezTo>
                  <a:cubicBezTo>
                    <a:pt x="1690370" y="1711960"/>
                    <a:pt x="1670050" y="1713230"/>
                    <a:pt x="1649730" y="1711960"/>
                  </a:cubicBezTo>
                  <a:cubicBezTo>
                    <a:pt x="1567180" y="1706880"/>
                    <a:pt x="1483360" y="1713230"/>
                    <a:pt x="1400810" y="1708150"/>
                  </a:cubicBezTo>
                  <a:cubicBezTo>
                    <a:pt x="1351280" y="1704340"/>
                    <a:pt x="1303020" y="1706880"/>
                    <a:pt x="1253490" y="1704340"/>
                  </a:cubicBezTo>
                  <a:cubicBezTo>
                    <a:pt x="1230630" y="1703070"/>
                    <a:pt x="1207770" y="1701800"/>
                    <a:pt x="1184910" y="1700530"/>
                  </a:cubicBezTo>
                  <a:cubicBezTo>
                    <a:pt x="1170940" y="1700530"/>
                    <a:pt x="1158240" y="1701800"/>
                    <a:pt x="1144270" y="1701800"/>
                  </a:cubicBezTo>
                  <a:cubicBezTo>
                    <a:pt x="1108710" y="1700530"/>
                    <a:pt x="1010920" y="1701800"/>
                    <a:pt x="975360" y="1700530"/>
                  </a:cubicBezTo>
                  <a:cubicBezTo>
                    <a:pt x="949960" y="1699260"/>
                    <a:pt x="441960" y="1708150"/>
                    <a:pt x="416560" y="1706880"/>
                  </a:cubicBezTo>
                  <a:cubicBezTo>
                    <a:pt x="410210" y="1706880"/>
                    <a:pt x="402590" y="1708150"/>
                    <a:pt x="396240" y="1708150"/>
                  </a:cubicBezTo>
                  <a:cubicBezTo>
                    <a:pt x="381000" y="1708150"/>
                    <a:pt x="367030" y="1709420"/>
                    <a:pt x="351790" y="1709420"/>
                  </a:cubicBezTo>
                  <a:cubicBezTo>
                    <a:pt x="313690" y="1709420"/>
                    <a:pt x="276860" y="1708150"/>
                    <a:pt x="238760" y="1706880"/>
                  </a:cubicBezTo>
                  <a:cubicBezTo>
                    <a:pt x="215900" y="1705610"/>
                    <a:pt x="193040" y="1704340"/>
                    <a:pt x="171450" y="1703070"/>
                  </a:cubicBezTo>
                  <a:cubicBezTo>
                    <a:pt x="130810" y="1701800"/>
                    <a:pt x="90170" y="1700530"/>
                    <a:pt x="48260" y="1700530"/>
                  </a:cubicBezTo>
                  <a:cubicBezTo>
                    <a:pt x="38100" y="1700530"/>
                    <a:pt x="29210" y="1700530"/>
                    <a:pt x="19050" y="1699260"/>
                  </a:cubicBezTo>
                  <a:cubicBezTo>
                    <a:pt x="10160" y="1697990"/>
                    <a:pt x="5080" y="1691640"/>
                    <a:pt x="7620" y="1682750"/>
                  </a:cubicBezTo>
                  <a:cubicBezTo>
                    <a:pt x="16510" y="1651000"/>
                    <a:pt x="12700" y="1619250"/>
                    <a:pt x="11430" y="1586230"/>
                  </a:cubicBezTo>
                  <a:cubicBezTo>
                    <a:pt x="10160" y="1518920"/>
                    <a:pt x="6350" y="1452880"/>
                    <a:pt x="7620" y="1385570"/>
                  </a:cubicBezTo>
                  <a:cubicBezTo>
                    <a:pt x="5080" y="1301750"/>
                    <a:pt x="0" y="264160"/>
                    <a:pt x="7620" y="179070"/>
                  </a:cubicBezTo>
                  <a:cubicBezTo>
                    <a:pt x="8890" y="162560"/>
                    <a:pt x="7620" y="144780"/>
                    <a:pt x="8890" y="128270"/>
                  </a:cubicBezTo>
                  <a:cubicBezTo>
                    <a:pt x="10160" y="101600"/>
                    <a:pt x="12700" y="72390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420" y="30480"/>
                    <a:pt x="78740" y="29210"/>
                  </a:cubicBezTo>
                  <a:cubicBezTo>
                    <a:pt x="113030" y="25400"/>
                    <a:pt x="147320" y="22860"/>
                    <a:pt x="182880" y="20320"/>
                  </a:cubicBezTo>
                  <a:cubicBezTo>
                    <a:pt x="207010" y="17780"/>
                    <a:pt x="231140" y="16510"/>
                    <a:pt x="254000" y="13970"/>
                  </a:cubicBezTo>
                  <a:cubicBezTo>
                    <a:pt x="276860" y="11430"/>
                    <a:pt x="300990" y="8890"/>
                    <a:pt x="323850" y="8890"/>
                  </a:cubicBezTo>
                  <a:cubicBezTo>
                    <a:pt x="349250" y="7620"/>
                    <a:pt x="374650" y="10160"/>
                    <a:pt x="400050" y="8890"/>
                  </a:cubicBezTo>
                  <a:cubicBezTo>
                    <a:pt x="431800" y="8890"/>
                    <a:pt x="1007110" y="6350"/>
                    <a:pt x="1038860" y="5080"/>
                  </a:cubicBezTo>
                  <a:cubicBezTo>
                    <a:pt x="1069340" y="3810"/>
                    <a:pt x="1099820" y="2540"/>
                    <a:pt x="1131570" y="2540"/>
                  </a:cubicBezTo>
                  <a:cubicBezTo>
                    <a:pt x="1183640" y="1270"/>
                    <a:pt x="1234440" y="0"/>
                    <a:pt x="1286510" y="0"/>
                  </a:cubicBezTo>
                  <a:cubicBezTo>
                    <a:pt x="1308100" y="0"/>
                    <a:pt x="1330960" y="2540"/>
                    <a:pt x="1352550" y="2540"/>
                  </a:cubicBezTo>
                  <a:cubicBezTo>
                    <a:pt x="1412240" y="3810"/>
                    <a:pt x="1473200" y="5080"/>
                    <a:pt x="1532890" y="7620"/>
                  </a:cubicBezTo>
                  <a:cubicBezTo>
                    <a:pt x="1564640" y="8890"/>
                    <a:pt x="1596390" y="12700"/>
                    <a:pt x="1628140" y="16510"/>
                  </a:cubicBezTo>
                  <a:cubicBezTo>
                    <a:pt x="1635760" y="16510"/>
                    <a:pt x="1643380" y="16510"/>
                    <a:pt x="1649730" y="16510"/>
                  </a:cubicBezTo>
                  <a:cubicBezTo>
                    <a:pt x="1661160" y="17780"/>
                    <a:pt x="1670050" y="20320"/>
                    <a:pt x="1680210" y="21590"/>
                  </a:cubicBezTo>
                  <a:close/>
                  <a:moveTo>
                    <a:pt x="1690370" y="1695450"/>
                  </a:moveTo>
                  <a:cubicBezTo>
                    <a:pt x="1691640" y="1678940"/>
                    <a:pt x="1692910" y="1666240"/>
                    <a:pt x="1692910" y="1653540"/>
                  </a:cubicBezTo>
                  <a:cubicBezTo>
                    <a:pt x="1691640" y="1581150"/>
                    <a:pt x="1690370" y="1513840"/>
                    <a:pt x="1690370" y="1441450"/>
                  </a:cubicBezTo>
                  <a:cubicBezTo>
                    <a:pt x="1690370" y="1408430"/>
                    <a:pt x="1692910" y="1375410"/>
                    <a:pt x="1691640" y="1342390"/>
                  </a:cubicBezTo>
                  <a:cubicBezTo>
                    <a:pt x="1691640" y="1311910"/>
                    <a:pt x="1690370" y="1280160"/>
                    <a:pt x="1689100" y="1249680"/>
                  </a:cubicBezTo>
                  <a:cubicBezTo>
                    <a:pt x="1684020" y="1202690"/>
                    <a:pt x="1672590" y="229870"/>
                    <a:pt x="1672590" y="182880"/>
                  </a:cubicBezTo>
                  <a:cubicBezTo>
                    <a:pt x="1670050" y="143510"/>
                    <a:pt x="1667510" y="102870"/>
                    <a:pt x="1664970" y="63500"/>
                  </a:cubicBezTo>
                  <a:cubicBezTo>
                    <a:pt x="1663700" y="44450"/>
                    <a:pt x="1662430" y="43180"/>
                    <a:pt x="1645920" y="41910"/>
                  </a:cubicBezTo>
                  <a:cubicBezTo>
                    <a:pt x="1642110" y="41910"/>
                    <a:pt x="1639570" y="41910"/>
                    <a:pt x="1635760" y="40640"/>
                  </a:cubicBezTo>
                  <a:cubicBezTo>
                    <a:pt x="1604010" y="36830"/>
                    <a:pt x="1570990" y="31750"/>
                    <a:pt x="1539240" y="30480"/>
                  </a:cubicBezTo>
                  <a:cubicBezTo>
                    <a:pt x="1461770" y="26670"/>
                    <a:pt x="1383030" y="25400"/>
                    <a:pt x="1305560" y="22860"/>
                  </a:cubicBezTo>
                  <a:cubicBezTo>
                    <a:pt x="1294130" y="22860"/>
                    <a:pt x="1281430" y="22860"/>
                    <a:pt x="1270000" y="22860"/>
                  </a:cubicBezTo>
                  <a:cubicBezTo>
                    <a:pt x="1250950" y="22860"/>
                    <a:pt x="1231900" y="22860"/>
                    <a:pt x="1214120" y="22860"/>
                  </a:cubicBezTo>
                  <a:cubicBezTo>
                    <a:pt x="1173480" y="22860"/>
                    <a:pt x="1132840" y="22860"/>
                    <a:pt x="1093470" y="24130"/>
                  </a:cubicBezTo>
                  <a:cubicBezTo>
                    <a:pt x="1059180" y="25400"/>
                    <a:pt x="481330" y="29210"/>
                    <a:pt x="447040" y="29210"/>
                  </a:cubicBezTo>
                  <a:cubicBezTo>
                    <a:pt x="391160" y="29210"/>
                    <a:pt x="335280" y="26670"/>
                    <a:pt x="279400" y="33020"/>
                  </a:cubicBezTo>
                  <a:cubicBezTo>
                    <a:pt x="250190" y="36830"/>
                    <a:pt x="222250" y="36830"/>
                    <a:pt x="194310" y="38100"/>
                  </a:cubicBezTo>
                  <a:cubicBezTo>
                    <a:pt x="146050" y="41910"/>
                    <a:pt x="97790" y="45720"/>
                    <a:pt x="49530" y="50800"/>
                  </a:cubicBezTo>
                  <a:cubicBezTo>
                    <a:pt x="36830" y="50800"/>
                    <a:pt x="34290" y="53340"/>
                    <a:pt x="33020" y="68580"/>
                  </a:cubicBezTo>
                  <a:cubicBezTo>
                    <a:pt x="31750" y="91440"/>
                    <a:pt x="31750" y="114300"/>
                    <a:pt x="30480" y="137160"/>
                  </a:cubicBezTo>
                  <a:cubicBezTo>
                    <a:pt x="29210" y="175260"/>
                    <a:pt x="26670" y="212090"/>
                    <a:pt x="25400" y="250190"/>
                  </a:cubicBezTo>
                  <a:cubicBezTo>
                    <a:pt x="20320" y="290830"/>
                    <a:pt x="26670" y="1283970"/>
                    <a:pt x="29210" y="1324610"/>
                  </a:cubicBezTo>
                  <a:cubicBezTo>
                    <a:pt x="29210" y="1367790"/>
                    <a:pt x="29210" y="1412240"/>
                    <a:pt x="30480" y="1455420"/>
                  </a:cubicBezTo>
                  <a:cubicBezTo>
                    <a:pt x="30480" y="1487170"/>
                    <a:pt x="33020" y="1518920"/>
                    <a:pt x="33020" y="1550670"/>
                  </a:cubicBezTo>
                  <a:cubicBezTo>
                    <a:pt x="33020" y="1584960"/>
                    <a:pt x="33020" y="1619250"/>
                    <a:pt x="31750" y="1653540"/>
                  </a:cubicBezTo>
                  <a:cubicBezTo>
                    <a:pt x="31750" y="1657350"/>
                    <a:pt x="31750" y="1659890"/>
                    <a:pt x="31750" y="1663700"/>
                  </a:cubicBezTo>
                  <a:cubicBezTo>
                    <a:pt x="31750" y="1673860"/>
                    <a:pt x="35560" y="1677670"/>
                    <a:pt x="44450" y="1677670"/>
                  </a:cubicBezTo>
                  <a:cubicBezTo>
                    <a:pt x="60960" y="1677670"/>
                    <a:pt x="78740" y="1678940"/>
                    <a:pt x="95250" y="1678940"/>
                  </a:cubicBezTo>
                  <a:cubicBezTo>
                    <a:pt x="119380" y="1678940"/>
                    <a:pt x="144780" y="1676400"/>
                    <a:pt x="168910" y="1678940"/>
                  </a:cubicBezTo>
                  <a:cubicBezTo>
                    <a:pt x="208280" y="1682750"/>
                    <a:pt x="247650" y="1685290"/>
                    <a:pt x="287020" y="1684020"/>
                  </a:cubicBezTo>
                  <a:cubicBezTo>
                    <a:pt x="312420" y="1682750"/>
                    <a:pt x="336550" y="1685290"/>
                    <a:pt x="361950" y="1685290"/>
                  </a:cubicBezTo>
                  <a:cubicBezTo>
                    <a:pt x="398780" y="1685290"/>
                    <a:pt x="435610" y="1684020"/>
                    <a:pt x="472440" y="1685290"/>
                  </a:cubicBezTo>
                  <a:cubicBezTo>
                    <a:pt x="527050" y="1686560"/>
                    <a:pt x="1126490" y="1676400"/>
                    <a:pt x="1182370" y="1678940"/>
                  </a:cubicBezTo>
                  <a:cubicBezTo>
                    <a:pt x="1206500" y="1680210"/>
                    <a:pt x="1230630" y="1681480"/>
                    <a:pt x="1253490" y="1681480"/>
                  </a:cubicBezTo>
                  <a:cubicBezTo>
                    <a:pt x="1295400" y="1684020"/>
                    <a:pt x="1336040" y="1680210"/>
                    <a:pt x="1377950" y="1684020"/>
                  </a:cubicBezTo>
                  <a:cubicBezTo>
                    <a:pt x="1412240" y="1686560"/>
                    <a:pt x="1446530" y="1686560"/>
                    <a:pt x="1480820" y="1689100"/>
                  </a:cubicBezTo>
                  <a:cubicBezTo>
                    <a:pt x="1531620" y="1692910"/>
                    <a:pt x="1582420" y="1695450"/>
                    <a:pt x="1633220" y="1696720"/>
                  </a:cubicBezTo>
                  <a:cubicBezTo>
                    <a:pt x="1652270" y="1696720"/>
                    <a:pt x="1670050" y="1695450"/>
                    <a:pt x="1690370" y="16954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9" name="AutoShape 9"/>
          <p:cNvSpPr/>
          <p:nvPr/>
        </p:nvSpPr>
        <p:spPr>
          <a:xfrm rot="138720">
            <a:off x="7504283" y="6524472"/>
            <a:ext cx="435576" cy="149851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10" name="AutoShape 10"/>
          <p:cNvSpPr/>
          <p:nvPr/>
        </p:nvSpPr>
        <p:spPr>
          <a:xfrm rot="-583099">
            <a:off x="2951304" y="6257302"/>
            <a:ext cx="435576" cy="149851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609466" y="6254672"/>
            <a:ext cx="1809456" cy="3476937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020898" y="1889637"/>
            <a:ext cx="6760147" cy="125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50"/>
              </a:lnSpc>
            </a:pPr>
            <a:r>
              <a:rPr lang="en-US" sz="8500">
                <a:solidFill>
                  <a:srgbClr val="000000"/>
                </a:solidFill>
                <a:latin typeface="Gaegu Bold"/>
              </a:rPr>
              <a:t>Daftar Isi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20898" y="4487945"/>
            <a:ext cx="6760147" cy="1209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40"/>
              </a:lnSpc>
            </a:pPr>
            <a:r>
              <a:rPr lang="en-US" sz="3700">
                <a:solidFill>
                  <a:srgbClr val="000000"/>
                </a:solidFill>
                <a:latin typeface="Gaegu Bold Bold"/>
              </a:rPr>
              <a:t>What's the most challenging thing you've done in life?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637210" y="3146944"/>
            <a:ext cx="1081918" cy="102487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637210" y="4389760"/>
            <a:ext cx="1081918" cy="1024872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637210" y="6869359"/>
            <a:ext cx="1081918" cy="1024872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637210" y="5620976"/>
            <a:ext cx="1081918" cy="1024872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2018246" y="3429820"/>
            <a:ext cx="5249385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Gaegu Light"/>
              </a:rPr>
              <a:t>Apa itu sistem pakar?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018246" y="4630733"/>
            <a:ext cx="5249385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Gaegu Light"/>
              </a:rPr>
              <a:t>Metode penelitian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018246" y="7110332"/>
            <a:ext cx="5249385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Gaegu Light"/>
              </a:rPr>
              <a:t>Kesimpulan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018246" y="5861950"/>
            <a:ext cx="5249385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Gaegu Light"/>
              </a:rPr>
              <a:t>Hasil Dan Pembahasan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846809" y="3499242"/>
            <a:ext cx="592279" cy="346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9"/>
              </a:lnSpc>
            </a:pPr>
            <a:r>
              <a:rPr lang="en-US" sz="2499">
                <a:solidFill>
                  <a:srgbClr val="000000"/>
                </a:solidFill>
                <a:latin typeface="Gaegu Light Bold"/>
              </a:rPr>
              <a:t>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846809" y="4742057"/>
            <a:ext cx="592279" cy="346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9"/>
              </a:lnSpc>
            </a:pPr>
            <a:r>
              <a:rPr lang="en-US" sz="2499">
                <a:solidFill>
                  <a:srgbClr val="000000"/>
                </a:solidFill>
                <a:latin typeface="Gaegu Light Bold"/>
              </a:rPr>
              <a:t>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846809" y="7221656"/>
            <a:ext cx="592279" cy="346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9"/>
              </a:lnSpc>
            </a:pPr>
            <a:r>
              <a:rPr lang="en-US" sz="2499">
                <a:solidFill>
                  <a:srgbClr val="000000"/>
                </a:solidFill>
                <a:latin typeface="Gaegu Light Bold"/>
              </a:rPr>
              <a:t>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846809" y="5973273"/>
            <a:ext cx="592279" cy="346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9"/>
              </a:lnSpc>
            </a:pPr>
            <a:r>
              <a:rPr lang="en-US" sz="2499">
                <a:solidFill>
                  <a:srgbClr val="000000"/>
                </a:solidFill>
                <a:latin typeface="Gaegu Light Bold"/>
              </a:rPr>
              <a:t>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637210" y="1561713"/>
            <a:ext cx="6881059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>
                <a:solidFill>
                  <a:srgbClr val="000000"/>
                </a:solidFill>
                <a:latin typeface="Gaegu Bold Bold"/>
              </a:rPr>
              <a:t>Before we start with the session, ayo kita lihat topik yang akan di bahas: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399792">
            <a:off x="8490137" y="-202763"/>
            <a:ext cx="1495704" cy="1613344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599571">
            <a:off x="533651" y="2363021"/>
            <a:ext cx="990098" cy="1674584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7954292" y="9270431"/>
            <a:ext cx="1946340" cy="121734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855606" y="7151321"/>
            <a:ext cx="1170388" cy="110867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525318" y="2505313"/>
            <a:ext cx="5612979" cy="1419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49"/>
              </a:lnSpc>
            </a:pPr>
            <a:r>
              <a:rPr lang="en-US" sz="5499">
                <a:solidFill>
                  <a:srgbClr val="000000"/>
                </a:solidFill>
                <a:latin typeface="Gaegu Bold"/>
              </a:rPr>
              <a:t>Apa itu sistem pakar?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944689" y="5490562"/>
            <a:ext cx="5645869" cy="2736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Gaegu Light Bold"/>
              </a:rPr>
              <a:t>Sistem Pakar adalah program komputer yang dirancang untuk meniru kemampuan penalaran dan pemecahan masalah manusia dalam suatu bidang tertentu.</a:t>
            </a:r>
          </a:p>
        </p:txBody>
      </p:sp>
      <p:sp>
        <p:nvSpPr>
          <p:cNvPr id="5" name="AutoShape 5"/>
          <p:cNvSpPr/>
          <p:nvPr/>
        </p:nvSpPr>
        <p:spPr>
          <a:xfrm rot="138720">
            <a:off x="13042394" y="4929164"/>
            <a:ext cx="435576" cy="149851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6" name="AutoShape 6"/>
          <p:cNvSpPr/>
          <p:nvPr/>
        </p:nvSpPr>
        <p:spPr>
          <a:xfrm rot="-520672">
            <a:off x="14958861" y="4781115"/>
            <a:ext cx="435576" cy="149851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62105" y="1702173"/>
            <a:ext cx="2765169" cy="270756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590558" y="7707516"/>
            <a:ext cx="1772320" cy="257948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738409" y="6038226"/>
            <a:ext cx="1647393" cy="161169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759577">
            <a:off x="16702487" y="3949734"/>
            <a:ext cx="1113625" cy="120936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610260">
            <a:off x="9376363" y="281296"/>
            <a:ext cx="990098" cy="167458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-5177227" flipH="1">
            <a:off x="6688526" y="8478515"/>
            <a:ext cx="497113" cy="155957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-4663980">
            <a:off x="11777438" y="747364"/>
            <a:ext cx="497113" cy="155957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855606" y="5232817"/>
            <a:ext cx="6802639" cy="247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6"/>
              </a:lnSpc>
              <a:spcBef>
                <a:spcPct val="0"/>
              </a:spcBef>
            </a:pPr>
            <a:r>
              <a:rPr lang="en-US" sz="2768">
                <a:solidFill>
                  <a:srgbClr val="000000"/>
                </a:solidFill>
                <a:latin typeface="Gaegu Light Bold"/>
              </a:rPr>
              <a:t>Dalam pengembangan sistem pakar ini, dibutuhkan pengumpulan data kasus-kasus sebelumnya yang berkaitan dengan kerusakan laptop, serta proses pelatihan mesin untuk mengenali pola-pola pada data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855606" y="7151321"/>
            <a:ext cx="1170388" cy="110867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944689" y="5490562"/>
            <a:ext cx="5645869" cy="2736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Gaegu Light"/>
              </a:rPr>
              <a:t>sebuah metode kecerdasan buatan yang bekerja dengan cara mencocokkan masalah yang ada dengan kasus-kasus yang telah terjadi sebelumnya. </a:t>
            </a:r>
          </a:p>
        </p:txBody>
      </p:sp>
      <p:grpSp>
        <p:nvGrpSpPr>
          <p:cNvPr id="4" name="Group 4"/>
          <p:cNvGrpSpPr/>
          <p:nvPr/>
        </p:nvGrpSpPr>
        <p:grpSpPr>
          <a:xfrm rot="340441">
            <a:off x="12545742" y="1199863"/>
            <a:ext cx="3776438" cy="6336491"/>
            <a:chOff x="0" y="0"/>
            <a:chExt cx="4083127" cy="6851085"/>
          </a:xfrm>
        </p:grpSpPr>
        <p:sp>
          <p:nvSpPr>
            <p:cNvPr id="5" name="Freeform 5"/>
            <p:cNvSpPr/>
            <p:nvPr/>
          </p:nvSpPr>
          <p:spPr>
            <a:xfrm>
              <a:off x="10160" y="16510"/>
              <a:ext cx="4060268" cy="6823145"/>
            </a:xfrm>
            <a:custGeom>
              <a:avLst/>
              <a:gdLst/>
              <a:ahLst/>
              <a:cxnLst/>
              <a:rect l="l" t="t" r="r" b="b"/>
              <a:pathLst>
                <a:path w="4060268" h="6823145">
                  <a:moveTo>
                    <a:pt x="4060268" y="6823145"/>
                  </a:moveTo>
                  <a:lnTo>
                    <a:pt x="0" y="6815525"/>
                  </a:lnTo>
                  <a:lnTo>
                    <a:pt x="0" y="2379672"/>
                  </a:lnTo>
                  <a:lnTo>
                    <a:pt x="17780" y="19050"/>
                  </a:lnTo>
                  <a:lnTo>
                    <a:pt x="2022635" y="0"/>
                  </a:lnTo>
                  <a:lnTo>
                    <a:pt x="4041218" y="50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-3810" y="0"/>
              <a:ext cx="4089477" cy="6849814"/>
            </a:xfrm>
            <a:custGeom>
              <a:avLst/>
              <a:gdLst/>
              <a:ahLst/>
              <a:cxnLst/>
              <a:rect l="l" t="t" r="r" b="b"/>
              <a:pathLst>
                <a:path w="4089477" h="6849814">
                  <a:moveTo>
                    <a:pt x="4055188" y="21590"/>
                  </a:moveTo>
                  <a:cubicBezTo>
                    <a:pt x="4056457" y="34290"/>
                    <a:pt x="4056457" y="44450"/>
                    <a:pt x="4057727" y="54610"/>
                  </a:cubicBezTo>
                  <a:cubicBezTo>
                    <a:pt x="4060267" y="168378"/>
                    <a:pt x="4061538" y="319051"/>
                    <a:pt x="4064077" y="464342"/>
                  </a:cubicBezTo>
                  <a:cubicBezTo>
                    <a:pt x="4064077" y="674208"/>
                    <a:pt x="4076777" y="4812326"/>
                    <a:pt x="4083127" y="5022192"/>
                  </a:cubicBezTo>
                  <a:cubicBezTo>
                    <a:pt x="4089477" y="5339681"/>
                    <a:pt x="4085667" y="5662551"/>
                    <a:pt x="4085667" y="5980040"/>
                  </a:cubicBezTo>
                  <a:cubicBezTo>
                    <a:pt x="4085667" y="6259861"/>
                    <a:pt x="4086938" y="6518156"/>
                    <a:pt x="4088207" y="6788855"/>
                  </a:cubicBezTo>
                  <a:cubicBezTo>
                    <a:pt x="4088207" y="6810445"/>
                    <a:pt x="4088207" y="6824414"/>
                    <a:pt x="4088207" y="6848545"/>
                  </a:cubicBezTo>
                  <a:cubicBezTo>
                    <a:pt x="4065347" y="6848545"/>
                    <a:pt x="4045027" y="6849814"/>
                    <a:pt x="4017004" y="6848545"/>
                  </a:cubicBezTo>
                  <a:cubicBezTo>
                    <a:pt x="3812026" y="6843464"/>
                    <a:pt x="3603895" y="6849814"/>
                    <a:pt x="3398918" y="6844735"/>
                  </a:cubicBezTo>
                  <a:cubicBezTo>
                    <a:pt x="3275931" y="6840924"/>
                    <a:pt x="3156098" y="6843464"/>
                    <a:pt x="3033112" y="6840924"/>
                  </a:cubicBezTo>
                  <a:cubicBezTo>
                    <a:pt x="2976349" y="6839655"/>
                    <a:pt x="2919586" y="6838385"/>
                    <a:pt x="2862823" y="6837114"/>
                  </a:cubicBezTo>
                  <a:cubicBezTo>
                    <a:pt x="2828134" y="6837114"/>
                    <a:pt x="2796599" y="6838385"/>
                    <a:pt x="2761910" y="6838385"/>
                  </a:cubicBezTo>
                  <a:cubicBezTo>
                    <a:pt x="2673613" y="6837114"/>
                    <a:pt x="2430793" y="6838385"/>
                    <a:pt x="2342495" y="6837114"/>
                  </a:cubicBezTo>
                  <a:cubicBezTo>
                    <a:pt x="2279425" y="6835845"/>
                    <a:pt x="1018024" y="6844735"/>
                    <a:pt x="954954" y="6843464"/>
                  </a:cubicBezTo>
                  <a:cubicBezTo>
                    <a:pt x="939187" y="6843464"/>
                    <a:pt x="920266" y="6844735"/>
                    <a:pt x="904498" y="6844735"/>
                  </a:cubicBezTo>
                  <a:cubicBezTo>
                    <a:pt x="866656" y="6844735"/>
                    <a:pt x="831968" y="6846005"/>
                    <a:pt x="794126" y="6846005"/>
                  </a:cubicBezTo>
                  <a:cubicBezTo>
                    <a:pt x="699521" y="6846005"/>
                    <a:pt x="608069" y="6844735"/>
                    <a:pt x="513464" y="6843464"/>
                  </a:cubicBezTo>
                  <a:cubicBezTo>
                    <a:pt x="456701" y="6842195"/>
                    <a:pt x="399938" y="6840924"/>
                    <a:pt x="346329" y="6839655"/>
                  </a:cubicBezTo>
                  <a:cubicBezTo>
                    <a:pt x="245416" y="6838385"/>
                    <a:pt x="144504" y="6837114"/>
                    <a:pt x="48260" y="6837114"/>
                  </a:cubicBezTo>
                  <a:cubicBezTo>
                    <a:pt x="38100" y="6837114"/>
                    <a:pt x="29210" y="6837114"/>
                    <a:pt x="19050" y="6835845"/>
                  </a:cubicBezTo>
                  <a:cubicBezTo>
                    <a:pt x="10160" y="6834574"/>
                    <a:pt x="5080" y="6828224"/>
                    <a:pt x="7620" y="6819335"/>
                  </a:cubicBezTo>
                  <a:cubicBezTo>
                    <a:pt x="16510" y="6787215"/>
                    <a:pt x="12700" y="6652685"/>
                    <a:pt x="11430" y="6512775"/>
                  </a:cubicBezTo>
                  <a:cubicBezTo>
                    <a:pt x="10160" y="6227573"/>
                    <a:pt x="6350" y="5947753"/>
                    <a:pt x="7620" y="5662551"/>
                  </a:cubicBezTo>
                  <a:cubicBezTo>
                    <a:pt x="5080" y="5307393"/>
                    <a:pt x="0" y="910979"/>
                    <a:pt x="7620" y="550441"/>
                  </a:cubicBezTo>
                  <a:cubicBezTo>
                    <a:pt x="8890" y="480485"/>
                    <a:pt x="7620" y="405149"/>
                    <a:pt x="8890" y="335194"/>
                  </a:cubicBezTo>
                  <a:cubicBezTo>
                    <a:pt x="10160" y="222190"/>
                    <a:pt x="12700" y="98423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5667" y="30480"/>
                    <a:pt x="116123" y="29210"/>
                  </a:cubicBezTo>
                  <a:cubicBezTo>
                    <a:pt x="201268" y="25400"/>
                    <a:pt x="286412" y="22860"/>
                    <a:pt x="374710" y="20320"/>
                  </a:cubicBezTo>
                  <a:cubicBezTo>
                    <a:pt x="434627" y="17780"/>
                    <a:pt x="494543" y="16510"/>
                    <a:pt x="551306" y="13970"/>
                  </a:cubicBezTo>
                  <a:cubicBezTo>
                    <a:pt x="608069" y="11430"/>
                    <a:pt x="667986" y="8890"/>
                    <a:pt x="724749" y="8890"/>
                  </a:cubicBezTo>
                  <a:cubicBezTo>
                    <a:pt x="787819" y="7620"/>
                    <a:pt x="850889" y="10160"/>
                    <a:pt x="913959" y="8890"/>
                  </a:cubicBezTo>
                  <a:cubicBezTo>
                    <a:pt x="992796" y="8890"/>
                    <a:pt x="2421332" y="6350"/>
                    <a:pt x="2500170" y="5080"/>
                  </a:cubicBezTo>
                  <a:cubicBezTo>
                    <a:pt x="2575854" y="3810"/>
                    <a:pt x="2651538" y="2540"/>
                    <a:pt x="2730376" y="2540"/>
                  </a:cubicBezTo>
                  <a:cubicBezTo>
                    <a:pt x="2859669" y="1270"/>
                    <a:pt x="2985809" y="0"/>
                    <a:pt x="3115103" y="0"/>
                  </a:cubicBezTo>
                  <a:cubicBezTo>
                    <a:pt x="3168712" y="0"/>
                    <a:pt x="3225475" y="2540"/>
                    <a:pt x="3279085" y="2540"/>
                  </a:cubicBezTo>
                  <a:cubicBezTo>
                    <a:pt x="3427299" y="3810"/>
                    <a:pt x="3578667" y="5080"/>
                    <a:pt x="3726882" y="7620"/>
                  </a:cubicBezTo>
                  <a:cubicBezTo>
                    <a:pt x="3805719" y="8890"/>
                    <a:pt x="3884557" y="12700"/>
                    <a:pt x="3963395" y="16510"/>
                  </a:cubicBezTo>
                  <a:cubicBezTo>
                    <a:pt x="3982316" y="16510"/>
                    <a:pt x="4001237" y="16510"/>
                    <a:pt x="4017004" y="16510"/>
                  </a:cubicBezTo>
                  <a:cubicBezTo>
                    <a:pt x="4036138" y="17780"/>
                    <a:pt x="4045027" y="20320"/>
                    <a:pt x="4055188" y="21590"/>
                  </a:cubicBezTo>
                  <a:close/>
                  <a:moveTo>
                    <a:pt x="4065347" y="6832035"/>
                  </a:moveTo>
                  <a:cubicBezTo>
                    <a:pt x="4066617" y="6815525"/>
                    <a:pt x="4067888" y="6802825"/>
                    <a:pt x="4067888" y="6790125"/>
                  </a:cubicBezTo>
                  <a:cubicBezTo>
                    <a:pt x="4066617" y="6491251"/>
                    <a:pt x="4065347" y="6206049"/>
                    <a:pt x="4065347" y="5899322"/>
                  </a:cubicBezTo>
                  <a:cubicBezTo>
                    <a:pt x="4065347" y="5759412"/>
                    <a:pt x="4067888" y="5619502"/>
                    <a:pt x="4066617" y="5479591"/>
                  </a:cubicBezTo>
                  <a:cubicBezTo>
                    <a:pt x="4066617" y="5350443"/>
                    <a:pt x="4065347" y="5215914"/>
                    <a:pt x="4064077" y="5086766"/>
                  </a:cubicBezTo>
                  <a:cubicBezTo>
                    <a:pt x="4058997" y="4887663"/>
                    <a:pt x="4047567" y="765687"/>
                    <a:pt x="4047567" y="566584"/>
                  </a:cubicBezTo>
                  <a:cubicBezTo>
                    <a:pt x="4045027" y="399768"/>
                    <a:pt x="4042488" y="227571"/>
                    <a:pt x="4039947" y="63500"/>
                  </a:cubicBezTo>
                  <a:cubicBezTo>
                    <a:pt x="4038677" y="44450"/>
                    <a:pt x="4037407" y="43180"/>
                    <a:pt x="4007544" y="41910"/>
                  </a:cubicBezTo>
                  <a:cubicBezTo>
                    <a:pt x="3998083" y="41910"/>
                    <a:pt x="3991776" y="41910"/>
                    <a:pt x="3982316" y="40640"/>
                  </a:cubicBezTo>
                  <a:cubicBezTo>
                    <a:pt x="3903478" y="36830"/>
                    <a:pt x="3821487" y="31750"/>
                    <a:pt x="3742650" y="30480"/>
                  </a:cubicBezTo>
                  <a:cubicBezTo>
                    <a:pt x="3550286" y="26670"/>
                    <a:pt x="3354769" y="25400"/>
                    <a:pt x="3162405" y="22860"/>
                  </a:cubicBezTo>
                  <a:cubicBezTo>
                    <a:pt x="3134024" y="22860"/>
                    <a:pt x="3102489" y="22860"/>
                    <a:pt x="3074107" y="22860"/>
                  </a:cubicBezTo>
                  <a:cubicBezTo>
                    <a:pt x="3026805" y="22860"/>
                    <a:pt x="2979502" y="22860"/>
                    <a:pt x="2935353" y="22860"/>
                  </a:cubicBezTo>
                  <a:cubicBezTo>
                    <a:pt x="2834441" y="22860"/>
                    <a:pt x="2733529" y="22860"/>
                    <a:pt x="2635771" y="24130"/>
                  </a:cubicBezTo>
                  <a:cubicBezTo>
                    <a:pt x="2550626" y="25400"/>
                    <a:pt x="1115783" y="29210"/>
                    <a:pt x="1030638" y="29210"/>
                  </a:cubicBezTo>
                  <a:cubicBezTo>
                    <a:pt x="891884" y="29210"/>
                    <a:pt x="753130" y="26670"/>
                    <a:pt x="614376" y="33020"/>
                  </a:cubicBezTo>
                  <a:cubicBezTo>
                    <a:pt x="541846" y="36830"/>
                    <a:pt x="472469" y="36830"/>
                    <a:pt x="403092" y="38100"/>
                  </a:cubicBezTo>
                  <a:cubicBezTo>
                    <a:pt x="283259" y="41910"/>
                    <a:pt x="163426" y="45720"/>
                    <a:pt x="49530" y="50800"/>
                  </a:cubicBezTo>
                  <a:cubicBezTo>
                    <a:pt x="36830" y="50800"/>
                    <a:pt x="34290" y="53340"/>
                    <a:pt x="33020" y="82279"/>
                  </a:cubicBezTo>
                  <a:cubicBezTo>
                    <a:pt x="31750" y="179140"/>
                    <a:pt x="31750" y="276001"/>
                    <a:pt x="30480" y="372862"/>
                  </a:cubicBezTo>
                  <a:cubicBezTo>
                    <a:pt x="29210" y="534297"/>
                    <a:pt x="26670" y="690351"/>
                    <a:pt x="25400" y="851786"/>
                  </a:cubicBezTo>
                  <a:cubicBezTo>
                    <a:pt x="20320" y="1023984"/>
                    <a:pt x="26670" y="5232057"/>
                    <a:pt x="29210" y="5404255"/>
                  </a:cubicBezTo>
                  <a:cubicBezTo>
                    <a:pt x="29210" y="5587214"/>
                    <a:pt x="29210" y="5775555"/>
                    <a:pt x="30480" y="5958515"/>
                  </a:cubicBezTo>
                  <a:cubicBezTo>
                    <a:pt x="30480" y="6093044"/>
                    <a:pt x="33020" y="6227573"/>
                    <a:pt x="33020" y="6362103"/>
                  </a:cubicBezTo>
                  <a:cubicBezTo>
                    <a:pt x="33020" y="6507394"/>
                    <a:pt x="33020" y="6652686"/>
                    <a:pt x="31750" y="6790125"/>
                  </a:cubicBezTo>
                  <a:cubicBezTo>
                    <a:pt x="31750" y="6793935"/>
                    <a:pt x="31750" y="6796475"/>
                    <a:pt x="31750" y="6800285"/>
                  </a:cubicBezTo>
                  <a:cubicBezTo>
                    <a:pt x="31750" y="6810445"/>
                    <a:pt x="35560" y="6814255"/>
                    <a:pt x="44450" y="6814255"/>
                  </a:cubicBezTo>
                  <a:cubicBezTo>
                    <a:pt x="71974" y="6814255"/>
                    <a:pt x="116123" y="6815525"/>
                    <a:pt x="157118" y="6815525"/>
                  </a:cubicBezTo>
                  <a:cubicBezTo>
                    <a:pt x="217035" y="6815525"/>
                    <a:pt x="280105" y="6812985"/>
                    <a:pt x="340022" y="6815525"/>
                  </a:cubicBezTo>
                  <a:cubicBezTo>
                    <a:pt x="437780" y="6819335"/>
                    <a:pt x="535539" y="6821875"/>
                    <a:pt x="633297" y="6820605"/>
                  </a:cubicBezTo>
                  <a:cubicBezTo>
                    <a:pt x="696367" y="6819335"/>
                    <a:pt x="756284" y="6821875"/>
                    <a:pt x="819354" y="6821875"/>
                  </a:cubicBezTo>
                  <a:cubicBezTo>
                    <a:pt x="910805" y="6821875"/>
                    <a:pt x="1002257" y="6820605"/>
                    <a:pt x="1093708" y="6821875"/>
                  </a:cubicBezTo>
                  <a:cubicBezTo>
                    <a:pt x="1229309" y="6823145"/>
                    <a:pt x="2717762" y="6812985"/>
                    <a:pt x="2856516" y="6815525"/>
                  </a:cubicBezTo>
                  <a:cubicBezTo>
                    <a:pt x="2916432" y="6816795"/>
                    <a:pt x="2976349" y="6818064"/>
                    <a:pt x="3033112" y="6818064"/>
                  </a:cubicBezTo>
                  <a:cubicBezTo>
                    <a:pt x="3137177" y="6820605"/>
                    <a:pt x="3238089" y="6816795"/>
                    <a:pt x="3342155" y="6820605"/>
                  </a:cubicBezTo>
                  <a:cubicBezTo>
                    <a:pt x="3427299" y="6823145"/>
                    <a:pt x="3512444" y="6823145"/>
                    <a:pt x="3597588" y="6825685"/>
                  </a:cubicBezTo>
                  <a:cubicBezTo>
                    <a:pt x="3723728" y="6829495"/>
                    <a:pt x="3849869" y="6832035"/>
                    <a:pt x="3976009" y="6833305"/>
                  </a:cubicBezTo>
                  <a:cubicBezTo>
                    <a:pt x="4023311" y="6833305"/>
                    <a:pt x="4045027" y="6832035"/>
                    <a:pt x="4065347" y="683203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7" name="AutoShape 7"/>
          <p:cNvSpPr/>
          <p:nvPr/>
        </p:nvSpPr>
        <p:spPr>
          <a:xfrm rot="-520672">
            <a:off x="14958861" y="4781115"/>
            <a:ext cx="435576" cy="149851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62105" y="1702173"/>
            <a:ext cx="2765169" cy="270756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590558" y="7707516"/>
            <a:ext cx="1772320" cy="257948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738409" y="6038226"/>
            <a:ext cx="1647393" cy="161169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759577">
            <a:off x="16702487" y="3949734"/>
            <a:ext cx="1113625" cy="120936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610260">
            <a:off x="9376363" y="281296"/>
            <a:ext cx="990098" cy="167458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-5177227" flipH="1">
            <a:off x="6688526" y="8478515"/>
            <a:ext cx="497113" cy="155957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-4663980">
            <a:off x="11777438" y="747364"/>
            <a:ext cx="497113" cy="155957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6"/>
          <a:srcRect l="3998" r="3998"/>
          <a:stretch>
            <a:fillRect/>
          </a:stretch>
        </p:blipFill>
        <p:spPr>
          <a:xfrm rot="300737">
            <a:off x="12680675" y="1221587"/>
            <a:ext cx="3504557" cy="6325339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4525318" y="2484357"/>
            <a:ext cx="5612979" cy="146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5600">
                <a:solidFill>
                  <a:srgbClr val="000000"/>
                </a:solidFill>
                <a:latin typeface="Gaegu Bold"/>
              </a:rPr>
              <a:t>Metode Case-Based Reasoning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7641641" y="5268707"/>
            <a:ext cx="9617659" cy="4102388"/>
            <a:chOff x="0" y="0"/>
            <a:chExt cx="4764917" cy="2032463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4742057" cy="2004523"/>
            </a:xfrm>
            <a:custGeom>
              <a:avLst/>
              <a:gdLst/>
              <a:ahLst/>
              <a:cxnLst/>
              <a:rect l="l" t="t" r="r" b="b"/>
              <a:pathLst>
                <a:path w="4742057" h="2004523">
                  <a:moveTo>
                    <a:pt x="4742057" y="2004523"/>
                  </a:moveTo>
                  <a:lnTo>
                    <a:pt x="0" y="1996903"/>
                  </a:lnTo>
                  <a:lnTo>
                    <a:pt x="0" y="708448"/>
                  </a:lnTo>
                  <a:lnTo>
                    <a:pt x="17780" y="19050"/>
                  </a:lnTo>
                  <a:lnTo>
                    <a:pt x="2362653" y="0"/>
                  </a:lnTo>
                  <a:lnTo>
                    <a:pt x="4723007" y="50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-3810" y="0"/>
              <a:ext cx="4771267" cy="2031193"/>
            </a:xfrm>
            <a:custGeom>
              <a:avLst/>
              <a:gdLst/>
              <a:ahLst/>
              <a:cxnLst/>
              <a:rect l="l" t="t" r="r" b="b"/>
              <a:pathLst>
                <a:path w="4771267" h="2031193">
                  <a:moveTo>
                    <a:pt x="4736977" y="21590"/>
                  </a:moveTo>
                  <a:cubicBezTo>
                    <a:pt x="4738247" y="34290"/>
                    <a:pt x="4738247" y="44450"/>
                    <a:pt x="4739517" y="54610"/>
                  </a:cubicBezTo>
                  <a:cubicBezTo>
                    <a:pt x="4742056" y="93820"/>
                    <a:pt x="4743327" y="136505"/>
                    <a:pt x="4745867" y="177667"/>
                  </a:cubicBezTo>
                  <a:cubicBezTo>
                    <a:pt x="4745867" y="237122"/>
                    <a:pt x="4758567" y="1409453"/>
                    <a:pt x="4764917" y="1468908"/>
                  </a:cubicBezTo>
                  <a:cubicBezTo>
                    <a:pt x="4771267" y="1558853"/>
                    <a:pt x="4767456" y="1650322"/>
                    <a:pt x="4767456" y="1740267"/>
                  </a:cubicBezTo>
                  <a:cubicBezTo>
                    <a:pt x="4767456" y="1819540"/>
                    <a:pt x="4768727" y="1892716"/>
                    <a:pt x="4769997" y="1970233"/>
                  </a:cubicBezTo>
                  <a:cubicBezTo>
                    <a:pt x="4769997" y="1991823"/>
                    <a:pt x="4769997" y="2005793"/>
                    <a:pt x="4769997" y="2029923"/>
                  </a:cubicBezTo>
                  <a:cubicBezTo>
                    <a:pt x="4747137" y="2029923"/>
                    <a:pt x="4726817" y="2031193"/>
                    <a:pt x="4696582" y="2029923"/>
                  </a:cubicBezTo>
                  <a:cubicBezTo>
                    <a:pt x="4456459" y="2024843"/>
                    <a:pt x="4212641" y="2031193"/>
                    <a:pt x="3972518" y="2026113"/>
                  </a:cubicBezTo>
                  <a:cubicBezTo>
                    <a:pt x="3828444" y="2022303"/>
                    <a:pt x="3688065" y="2024843"/>
                    <a:pt x="3543991" y="2022303"/>
                  </a:cubicBezTo>
                  <a:cubicBezTo>
                    <a:pt x="3477495" y="2021033"/>
                    <a:pt x="3411000" y="2019763"/>
                    <a:pt x="3344504" y="2018493"/>
                  </a:cubicBezTo>
                  <a:cubicBezTo>
                    <a:pt x="3303868" y="2018493"/>
                    <a:pt x="3266926" y="2019763"/>
                    <a:pt x="3226290" y="2019763"/>
                  </a:cubicBezTo>
                  <a:cubicBezTo>
                    <a:pt x="3122852" y="2018493"/>
                    <a:pt x="2838398" y="2019763"/>
                    <a:pt x="2734961" y="2018493"/>
                  </a:cubicBezTo>
                  <a:cubicBezTo>
                    <a:pt x="2661077" y="2017223"/>
                    <a:pt x="1183396" y="2026113"/>
                    <a:pt x="1109512" y="2024843"/>
                  </a:cubicBezTo>
                  <a:cubicBezTo>
                    <a:pt x="1091041" y="2024843"/>
                    <a:pt x="1068876" y="2026113"/>
                    <a:pt x="1050405" y="2026113"/>
                  </a:cubicBezTo>
                  <a:cubicBezTo>
                    <a:pt x="1006075" y="2026113"/>
                    <a:pt x="965438" y="2027383"/>
                    <a:pt x="921108" y="2027383"/>
                  </a:cubicBezTo>
                  <a:cubicBezTo>
                    <a:pt x="810282" y="2027383"/>
                    <a:pt x="703150" y="2026113"/>
                    <a:pt x="592324" y="2024843"/>
                  </a:cubicBezTo>
                  <a:cubicBezTo>
                    <a:pt x="525828" y="2023573"/>
                    <a:pt x="459333" y="2022303"/>
                    <a:pt x="396531" y="2021033"/>
                  </a:cubicBezTo>
                  <a:cubicBezTo>
                    <a:pt x="278317" y="2019763"/>
                    <a:pt x="160102" y="2018493"/>
                    <a:pt x="48260" y="2018493"/>
                  </a:cubicBezTo>
                  <a:cubicBezTo>
                    <a:pt x="38100" y="2018493"/>
                    <a:pt x="29210" y="2018493"/>
                    <a:pt x="19050" y="2017223"/>
                  </a:cubicBezTo>
                  <a:cubicBezTo>
                    <a:pt x="10160" y="2015953"/>
                    <a:pt x="5080" y="2009603"/>
                    <a:pt x="7620" y="2000713"/>
                  </a:cubicBezTo>
                  <a:cubicBezTo>
                    <a:pt x="16510" y="1968940"/>
                    <a:pt x="12700" y="1930828"/>
                    <a:pt x="11430" y="1891191"/>
                  </a:cubicBezTo>
                  <a:cubicBezTo>
                    <a:pt x="10160" y="1810393"/>
                    <a:pt x="6350" y="1731120"/>
                    <a:pt x="7620" y="1650322"/>
                  </a:cubicBezTo>
                  <a:cubicBezTo>
                    <a:pt x="5080" y="1549706"/>
                    <a:pt x="0" y="304199"/>
                    <a:pt x="7620" y="202058"/>
                  </a:cubicBezTo>
                  <a:cubicBezTo>
                    <a:pt x="8890" y="182240"/>
                    <a:pt x="7620" y="160897"/>
                    <a:pt x="8890" y="141079"/>
                  </a:cubicBezTo>
                  <a:cubicBezTo>
                    <a:pt x="10160" y="109065"/>
                    <a:pt x="12700" y="7400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7747" y="30480"/>
                    <a:pt x="126855" y="29210"/>
                  </a:cubicBezTo>
                  <a:cubicBezTo>
                    <a:pt x="226598" y="25400"/>
                    <a:pt x="326341" y="22860"/>
                    <a:pt x="429779" y="20320"/>
                  </a:cubicBezTo>
                  <a:cubicBezTo>
                    <a:pt x="499969" y="17780"/>
                    <a:pt x="570159" y="16510"/>
                    <a:pt x="636654" y="13970"/>
                  </a:cubicBezTo>
                  <a:cubicBezTo>
                    <a:pt x="703150" y="11430"/>
                    <a:pt x="773340" y="8890"/>
                    <a:pt x="839835" y="8890"/>
                  </a:cubicBezTo>
                  <a:cubicBezTo>
                    <a:pt x="913719" y="7620"/>
                    <a:pt x="987604" y="10160"/>
                    <a:pt x="1061488" y="8890"/>
                  </a:cubicBezTo>
                  <a:cubicBezTo>
                    <a:pt x="1153843" y="8890"/>
                    <a:pt x="2827316" y="6350"/>
                    <a:pt x="2919671" y="5080"/>
                  </a:cubicBezTo>
                  <a:cubicBezTo>
                    <a:pt x="3008332" y="3810"/>
                    <a:pt x="3096993" y="2540"/>
                    <a:pt x="3189348" y="2540"/>
                  </a:cubicBezTo>
                  <a:cubicBezTo>
                    <a:pt x="3340810" y="1270"/>
                    <a:pt x="3488578" y="0"/>
                    <a:pt x="3640040" y="0"/>
                  </a:cubicBezTo>
                  <a:cubicBezTo>
                    <a:pt x="3702842" y="0"/>
                    <a:pt x="3769337" y="2540"/>
                    <a:pt x="3832139" y="2540"/>
                  </a:cubicBezTo>
                  <a:cubicBezTo>
                    <a:pt x="4005766" y="3810"/>
                    <a:pt x="4183088" y="5080"/>
                    <a:pt x="4356715" y="7620"/>
                  </a:cubicBezTo>
                  <a:cubicBezTo>
                    <a:pt x="4449070" y="8890"/>
                    <a:pt x="4541425" y="12700"/>
                    <a:pt x="4633780" y="16510"/>
                  </a:cubicBezTo>
                  <a:cubicBezTo>
                    <a:pt x="4655945" y="16510"/>
                    <a:pt x="4678111" y="16510"/>
                    <a:pt x="4696582" y="16510"/>
                  </a:cubicBezTo>
                  <a:cubicBezTo>
                    <a:pt x="4717927" y="17780"/>
                    <a:pt x="4726817" y="20320"/>
                    <a:pt x="4736977" y="21590"/>
                  </a:cubicBezTo>
                  <a:close/>
                  <a:moveTo>
                    <a:pt x="4747137" y="2013413"/>
                  </a:moveTo>
                  <a:cubicBezTo>
                    <a:pt x="4748406" y="1996903"/>
                    <a:pt x="4749677" y="1984203"/>
                    <a:pt x="4749677" y="1971503"/>
                  </a:cubicBezTo>
                  <a:cubicBezTo>
                    <a:pt x="4748406" y="1885093"/>
                    <a:pt x="4747137" y="1804295"/>
                    <a:pt x="4747137" y="1717400"/>
                  </a:cubicBezTo>
                  <a:cubicBezTo>
                    <a:pt x="4747137" y="1677763"/>
                    <a:pt x="4749677" y="1638126"/>
                    <a:pt x="4748406" y="1598490"/>
                  </a:cubicBezTo>
                  <a:cubicBezTo>
                    <a:pt x="4748406" y="1561902"/>
                    <a:pt x="4747137" y="1523790"/>
                    <a:pt x="4745867" y="1487202"/>
                  </a:cubicBezTo>
                  <a:cubicBezTo>
                    <a:pt x="4740787" y="1430796"/>
                    <a:pt x="4729356" y="263038"/>
                    <a:pt x="4729356" y="206632"/>
                  </a:cubicBezTo>
                  <a:cubicBezTo>
                    <a:pt x="4726817" y="159373"/>
                    <a:pt x="4724277" y="110589"/>
                    <a:pt x="4721737" y="63500"/>
                  </a:cubicBezTo>
                  <a:cubicBezTo>
                    <a:pt x="4720467" y="44450"/>
                    <a:pt x="4719197" y="43180"/>
                    <a:pt x="4685499" y="41910"/>
                  </a:cubicBezTo>
                  <a:cubicBezTo>
                    <a:pt x="4674417" y="41910"/>
                    <a:pt x="4667028" y="41910"/>
                    <a:pt x="4655946" y="40640"/>
                  </a:cubicBezTo>
                  <a:cubicBezTo>
                    <a:pt x="4563591" y="36830"/>
                    <a:pt x="4467541" y="31750"/>
                    <a:pt x="4375187" y="30480"/>
                  </a:cubicBezTo>
                  <a:cubicBezTo>
                    <a:pt x="4149840" y="26670"/>
                    <a:pt x="3920800" y="25400"/>
                    <a:pt x="3695453" y="22860"/>
                  </a:cubicBezTo>
                  <a:cubicBezTo>
                    <a:pt x="3662206" y="22860"/>
                    <a:pt x="3625263" y="22860"/>
                    <a:pt x="3592016" y="22860"/>
                  </a:cubicBezTo>
                  <a:cubicBezTo>
                    <a:pt x="3536603" y="22860"/>
                    <a:pt x="3481190" y="22860"/>
                    <a:pt x="3429471" y="22860"/>
                  </a:cubicBezTo>
                  <a:cubicBezTo>
                    <a:pt x="3311257" y="22860"/>
                    <a:pt x="3193042" y="22860"/>
                    <a:pt x="3078522" y="24130"/>
                  </a:cubicBezTo>
                  <a:cubicBezTo>
                    <a:pt x="2978778" y="25400"/>
                    <a:pt x="1297916" y="29210"/>
                    <a:pt x="1198173" y="29210"/>
                  </a:cubicBezTo>
                  <a:cubicBezTo>
                    <a:pt x="1035628" y="29210"/>
                    <a:pt x="873083" y="26670"/>
                    <a:pt x="710538" y="33020"/>
                  </a:cubicBezTo>
                  <a:cubicBezTo>
                    <a:pt x="625572" y="36830"/>
                    <a:pt x="544299" y="36830"/>
                    <a:pt x="463027" y="38100"/>
                  </a:cubicBezTo>
                  <a:cubicBezTo>
                    <a:pt x="322647" y="41910"/>
                    <a:pt x="182268" y="45720"/>
                    <a:pt x="49530" y="50800"/>
                  </a:cubicBezTo>
                  <a:cubicBezTo>
                    <a:pt x="36830" y="50800"/>
                    <a:pt x="34290" y="53340"/>
                    <a:pt x="33020" y="69428"/>
                  </a:cubicBezTo>
                  <a:cubicBezTo>
                    <a:pt x="31750" y="96869"/>
                    <a:pt x="31750" y="124310"/>
                    <a:pt x="30480" y="151750"/>
                  </a:cubicBezTo>
                  <a:cubicBezTo>
                    <a:pt x="29210" y="197485"/>
                    <a:pt x="26670" y="241695"/>
                    <a:pt x="25400" y="287430"/>
                  </a:cubicBezTo>
                  <a:cubicBezTo>
                    <a:pt x="20320" y="336213"/>
                    <a:pt x="26670" y="1528363"/>
                    <a:pt x="29210" y="1577147"/>
                  </a:cubicBezTo>
                  <a:cubicBezTo>
                    <a:pt x="29210" y="1628979"/>
                    <a:pt x="29210" y="1682336"/>
                    <a:pt x="30480" y="1734169"/>
                  </a:cubicBezTo>
                  <a:cubicBezTo>
                    <a:pt x="30480" y="1772281"/>
                    <a:pt x="33020" y="1810393"/>
                    <a:pt x="33020" y="1848506"/>
                  </a:cubicBezTo>
                  <a:cubicBezTo>
                    <a:pt x="33020" y="1889667"/>
                    <a:pt x="33020" y="1930828"/>
                    <a:pt x="31750" y="1971503"/>
                  </a:cubicBezTo>
                  <a:cubicBezTo>
                    <a:pt x="31750" y="1975313"/>
                    <a:pt x="31750" y="1977853"/>
                    <a:pt x="31750" y="1981663"/>
                  </a:cubicBezTo>
                  <a:cubicBezTo>
                    <a:pt x="31750" y="1991823"/>
                    <a:pt x="35560" y="1995633"/>
                    <a:pt x="44450" y="1995633"/>
                  </a:cubicBezTo>
                  <a:cubicBezTo>
                    <a:pt x="75136" y="1995633"/>
                    <a:pt x="126855" y="1996903"/>
                    <a:pt x="174879" y="1996903"/>
                  </a:cubicBezTo>
                  <a:cubicBezTo>
                    <a:pt x="245069" y="1996903"/>
                    <a:pt x="318953" y="1994363"/>
                    <a:pt x="389143" y="1996903"/>
                  </a:cubicBezTo>
                  <a:cubicBezTo>
                    <a:pt x="503663" y="2000713"/>
                    <a:pt x="618183" y="2003253"/>
                    <a:pt x="732704" y="2001983"/>
                  </a:cubicBezTo>
                  <a:cubicBezTo>
                    <a:pt x="806588" y="2000713"/>
                    <a:pt x="876778" y="2003253"/>
                    <a:pt x="950662" y="2003253"/>
                  </a:cubicBezTo>
                  <a:cubicBezTo>
                    <a:pt x="1057793" y="2003253"/>
                    <a:pt x="1164925" y="2001983"/>
                    <a:pt x="1272057" y="2003253"/>
                  </a:cubicBezTo>
                  <a:cubicBezTo>
                    <a:pt x="1430908" y="2004523"/>
                    <a:pt x="3174571" y="1994363"/>
                    <a:pt x="3337116" y="1996903"/>
                  </a:cubicBezTo>
                  <a:cubicBezTo>
                    <a:pt x="3407306" y="1998173"/>
                    <a:pt x="3477495" y="1999443"/>
                    <a:pt x="3543991" y="1999443"/>
                  </a:cubicBezTo>
                  <a:cubicBezTo>
                    <a:pt x="3665900" y="2001983"/>
                    <a:pt x="3784114" y="1998173"/>
                    <a:pt x="3906023" y="2001983"/>
                  </a:cubicBezTo>
                  <a:cubicBezTo>
                    <a:pt x="4005766" y="2004523"/>
                    <a:pt x="4105510" y="2004523"/>
                    <a:pt x="4205253" y="2007063"/>
                  </a:cubicBezTo>
                  <a:cubicBezTo>
                    <a:pt x="4353021" y="2010873"/>
                    <a:pt x="4500789" y="2013413"/>
                    <a:pt x="4648557" y="2014683"/>
                  </a:cubicBezTo>
                  <a:cubicBezTo>
                    <a:pt x="4703970" y="2014683"/>
                    <a:pt x="4726817" y="2013413"/>
                    <a:pt x="4747137" y="2013413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550588" y="953033"/>
            <a:ext cx="4908947" cy="4018738"/>
            <a:chOff x="0" y="0"/>
            <a:chExt cx="2432060" cy="1991020"/>
          </a:xfrm>
        </p:grpSpPr>
        <p:sp>
          <p:nvSpPr>
            <p:cNvPr id="6" name="Freeform 6"/>
            <p:cNvSpPr/>
            <p:nvPr/>
          </p:nvSpPr>
          <p:spPr>
            <a:xfrm>
              <a:off x="10160" y="16510"/>
              <a:ext cx="2409200" cy="1963080"/>
            </a:xfrm>
            <a:custGeom>
              <a:avLst/>
              <a:gdLst/>
              <a:ahLst/>
              <a:cxnLst/>
              <a:rect l="l" t="t" r="r" b="b"/>
              <a:pathLst>
                <a:path w="2409200" h="1963080">
                  <a:moveTo>
                    <a:pt x="2409200" y="1963080"/>
                  </a:moveTo>
                  <a:lnTo>
                    <a:pt x="0" y="1955460"/>
                  </a:lnTo>
                  <a:lnTo>
                    <a:pt x="0" y="694074"/>
                  </a:lnTo>
                  <a:lnTo>
                    <a:pt x="17780" y="19050"/>
                  </a:lnTo>
                  <a:lnTo>
                    <a:pt x="1199224" y="0"/>
                  </a:lnTo>
                  <a:lnTo>
                    <a:pt x="2390150" y="50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-3810" y="0"/>
              <a:ext cx="2438410" cy="1989750"/>
            </a:xfrm>
            <a:custGeom>
              <a:avLst/>
              <a:gdLst/>
              <a:ahLst/>
              <a:cxnLst/>
              <a:rect l="l" t="t" r="r" b="b"/>
              <a:pathLst>
                <a:path w="2438410" h="1989750">
                  <a:moveTo>
                    <a:pt x="2404120" y="21590"/>
                  </a:moveTo>
                  <a:cubicBezTo>
                    <a:pt x="2405390" y="34290"/>
                    <a:pt x="2405390" y="44450"/>
                    <a:pt x="2406660" y="54610"/>
                  </a:cubicBezTo>
                  <a:cubicBezTo>
                    <a:pt x="2409200" y="93179"/>
                    <a:pt x="2410470" y="134935"/>
                    <a:pt x="2413010" y="175201"/>
                  </a:cubicBezTo>
                  <a:cubicBezTo>
                    <a:pt x="2413010" y="233362"/>
                    <a:pt x="2425710" y="1380186"/>
                    <a:pt x="2432060" y="1438348"/>
                  </a:cubicBezTo>
                  <a:cubicBezTo>
                    <a:pt x="2438410" y="1526335"/>
                    <a:pt x="2434600" y="1615814"/>
                    <a:pt x="2434600" y="1703802"/>
                  </a:cubicBezTo>
                  <a:cubicBezTo>
                    <a:pt x="2434600" y="1781351"/>
                    <a:pt x="2435870" y="1852934"/>
                    <a:pt x="2437140" y="1928790"/>
                  </a:cubicBezTo>
                  <a:cubicBezTo>
                    <a:pt x="2437140" y="1950380"/>
                    <a:pt x="2437140" y="1964350"/>
                    <a:pt x="2437140" y="1988480"/>
                  </a:cubicBezTo>
                  <a:cubicBezTo>
                    <a:pt x="2414280" y="1988480"/>
                    <a:pt x="2393960" y="1989750"/>
                    <a:pt x="2371292" y="1988480"/>
                  </a:cubicBezTo>
                  <a:cubicBezTo>
                    <a:pt x="2251425" y="1983400"/>
                    <a:pt x="2129714" y="1989750"/>
                    <a:pt x="2009847" y="1984670"/>
                  </a:cubicBezTo>
                  <a:cubicBezTo>
                    <a:pt x="1937927" y="1980860"/>
                    <a:pt x="1867851" y="1983400"/>
                    <a:pt x="1795931" y="1980860"/>
                  </a:cubicBezTo>
                  <a:cubicBezTo>
                    <a:pt x="1762737" y="1979590"/>
                    <a:pt x="1729543" y="1978320"/>
                    <a:pt x="1696350" y="1977050"/>
                  </a:cubicBezTo>
                  <a:cubicBezTo>
                    <a:pt x="1676065" y="1977050"/>
                    <a:pt x="1657623" y="1978320"/>
                    <a:pt x="1637338" y="1978320"/>
                  </a:cubicBezTo>
                  <a:cubicBezTo>
                    <a:pt x="1585703" y="1977050"/>
                    <a:pt x="1443707" y="1978320"/>
                    <a:pt x="1392072" y="1977050"/>
                  </a:cubicBezTo>
                  <a:cubicBezTo>
                    <a:pt x="1355190" y="1975780"/>
                    <a:pt x="617548" y="1984670"/>
                    <a:pt x="580666" y="1983400"/>
                  </a:cubicBezTo>
                  <a:cubicBezTo>
                    <a:pt x="571446" y="1983400"/>
                    <a:pt x="560381" y="1984670"/>
                    <a:pt x="551161" y="1984670"/>
                  </a:cubicBezTo>
                  <a:cubicBezTo>
                    <a:pt x="529031" y="1984670"/>
                    <a:pt x="508746" y="1985940"/>
                    <a:pt x="486617" y="1985940"/>
                  </a:cubicBezTo>
                  <a:cubicBezTo>
                    <a:pt x="431294" y="1985940"/>
                    <a:pt x="377815" y="1984670"/>
                    <a:pt x="322492" y="1983400"/>
                  </a:cubicBezTo>
                  <a:cubicBezTo>
                    <a:pt x="289298" y="1982130"/>
                    <a:pt x="256104" y="1980860"/>
                    <a:pt x="224754" y="1979590"/>
                  </a:cubicBezTo>
                  <a:cubicBezTo>
                    <a:pt x="165743" y="1978320"/>
                    <a:pt x="106732" y="1977050"/>
                    <a:pt x="48260" y="1977050"/>
                  </a:cubicBezTo>
                  <a:cubicBezTo>
                    <a:pt x="38100" y="1977050"/>
                    <a:pt x="29210" y="1977050"/>
                    <a:pt x="19050" y="1975780"/>
                  </a:cubicBezTo>
                  <a:cubicBezTo>
                    <a:pt x="10160" y="1974510"/>
                    <a:pt x="5080" y="1968160"/>
                    <a:pt x="7620" y="1959270"/>
                  </a:cubicBezTo>
                  <a:cubicBezTo>
                    <a:pt x="16510" y="1927500"/>
                    <a:pt x="12700" y="1890217"/>
                    <a:pt x="11430" y="1851443"/>
                  </a:cubicBezTo>
                  <a:cubicBezTo>
                    <a:pt x="10160" y="1772403"/>
                    <a:pt x="6350" y="1694854"/>
                    <a:pt x="7620" y="1615814"/>
                  </a:cubicBezTo>
                  <a:cubicBezTo>
                    <a:pt x="5080" y="1517387"/>
                    <a:pt x="0" y="298980"/>
                    <a:pt x="7620" y="199062"/>
                  </a:cubicBezTo>
                  <a:cubicBezTo>
                    <a:pt x="8890" y="179675"/>
                    <a:pt x="7620" y="158797"/>
                    <a:pt x="8890" y="139409"/>
                  </a:cubicBezTo>
                  <a:cubicBezTo>
                    <a:pt x="10160" y="108092"/>
                    <a:pt x="12700" y="7379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0629" y="30480"/>
                    <a:pt x="90135" y="29210"/>
                  </a:cubicBezTo>
                  <a:cubicBezTo>
                    <a:pt x="139925" y="25400"/>
                    <a:pt x="189716" y="22860"/>
                    <a:pt x="241351" y="20320"/>
                  </a:cubicBezTo>
                  <a:cubicBezTo>
                    <a:pt x="276389" y="17780"/>
                    <a:pt x="311427" y="16510"/>
                    <a:pt x="344621" y="13970"/>
                  </a:cubicBezTo>
                  <a:cubicBezTo>
                    <a:pt x="377815" y="11430"/>
                    <a:pt x="412853" y="8890"/>
                    <a:pt x="446047" y="8890"/>
                  </a:cubicBezTo>
                  <a:cubicBezTo>
                    <a:pt x="482929" y="7620"/>
                    <a:pt x="519811" y="10160"/>
                    <a:pt x="556693" y="8890"/>
                  </a:cubicBezTo>
                  <a:cubicBezTo>
                    <a:pt x="602796" y="8890"/>
                    <a:pt x="1438175" y="6350"/>
                    <a:pt x="1484278" y="5080"/>
                  </a:cubicBezTo>
                  <a:cubicBezTo>
                    <a:pt x="1528536" y="3810"/>
                    <a:pt x="1572795" y="2540"/>
                    <a:pt x="1618897" y="2540"/>
                  </a:cubicBezTo>
                  <a:cubicBezTo>
                    <a:pt x="1694506" y="1270"/>
                    <a:pt x="1768270" y="0"/>
                    <a:pt x="1843878" y="0"/>
                  </a:cubicBezTo>
                  <a:cubicBezTo>
                    <a:pt x="1875228" y="0"/>
                    <a:pt x="1908422" y="2540"/>
                    <a:pt x="1939771" y="2540"/>
                  </a:cubicBezTo>
                  <a:cubicBezTo>
                    <a:pt x="2026444" y="3810"/>
                    <a:pt x="2114961" y="5080"/>
                    <a:pt x="2201634" y="7620"/>
                  </a:cubicBezTo>
                  <a:cubicBezTo>
                    <a:pt x="2247737" y="8890"/>
                    <a:pt x="2293839" y="12700"/>
                    <a:pt x="2339942" y="16510"/>
                  </a:cubicBezTo>
                  <a:cubicBezTo>
                    <a:pt x="2351007" y="16510"/>
                    <a:pt x="2362071" y="16510"/>
                    <a:pt x="2371292" y="16510"/>
                  </a:cubicBezTo>
                  <a:cubicBezTo>
                    <a:pt x="2385070" y="17780"/>
                    <a:pt x="2393960" y="20320"/>
                    <a:pt x="2404120" y="21590"/>
                  </a:cubicBezTo>
                  <a:close/>
                  <a:moveTo>
                    <a:pt x="2414280" y="1971970"/>
                  </a:moveTo>
                  <a:cubicBezTo>
                    <a:pt x="2415550" y="1955460"/>
                    <a:pt x="2416820" y="1942760"/>
                    <a:pt x="2416820" y="1930060"/>
                  </a:cubicBezTo>
                  <a:cubicBezTo>
                    <a:pt x="2415550" y="1845477"/>
                    <a:pt x="2414280" y="1766438"/>
                    <a:pt x="2414280" y="1681432"/>
                  </a:cubicBezTo>
                  <a:cubicBezTo>
                    <a:pt x="2414280" y="1642658"/>
                    <a:pt x="2416820" y="1603884"/>
                    <a:pt x="2415550" y="1565110"/>
                  </a:cubicBezTo>
                  <a:cubicBezTo>
                    <a:pt x="2415550" y="1529318"/>
                    <a:pt x="2414280" y="1492035"/>
                    <a:pt x="2413010" y="1456243"/>
                  </a:cubicBezTo>
                  <a:cubicBezTo>
                    <a:pt x="2407930" y="1401065"/>
                    <a:pt x="2396500" y="258715"/>
                    <a:pt x="2396500" y="203536"/>
                  </a:cubicBezTo>
                  <a:cubicBezTo>
                    <a:pt x="2393960" y="157305"/>
                    <a:pt x="2391420" y="109583"/>
                    <a:pt x="2388880" y="63500"/>
                  </a:cubicBezTo>
                  <a:cubicBezTo>
                    <a:pt x="2387610" y="44450"/>
                    <a:pt x="2386340" y="43180"/>
                    <a:pt x="2365760" y="41910"/>
                  </a:cubicBezTo>
                  <a:cubicBezTo>
                    <a:pt x="2360227" y="41910"/>
                    <a:pt x="2356539" y="41910"/>
                    <a:pt x="2351007" y="40640"/>
                  </a:cubicBezTo>
                  <a:cubicBezTo>
                    <a:pt x="2304904" y="36830"/>
                    <a:pt x="2256958" y="31750"/>
                    <a:pt x="2210855" y="30480"/>
                  </a:cubicBezTo>
                  <a:cubicBezTo>
                    <a:pt x="2098365" y="26670"/>
                    <a:pt x="1984030" y="25400"/>
                    <a:pt x="1871540" y="22860"/>
                  </a:cubicBezTo>
                  <a:cubicBezTo>
                    <a:pt x="1854943" y="22860"/>
                    <a:pt x="1836502" y="22860"/>
                    <a:pt x="1819905" y="22860"/>
                  </a:cubicBezTo>
                  <a:cubicBezTo>
                    <a:pt x="1792243" y="22860"/>
                    <a:pt x="1764582" y="22860"/>
                    <a:pt x="1738764" y="22860"/>
                  </a:cubicBezTo>
                  <a:cubicBezTo>
                    <a:pt x="1679753" y="22860"/>
                    <a:pt x="1620741" y="22860"/>
                    <a:pt x="1563574" y="24130"/>
                  </a:cubicBezTo>
                  <a:cubicBezTo>
                    <a:pt x="1513783" y="25400"/>
                    <a:pt x="674716" y="29210"/>
                    <a:pt x="624925" y="29210"/>
                  </a:cubicBezTo>
                  <a:cubicBezTo>
                    <a:pt x="543784" y="29210"/>
                    <a:pt x="462644" y="26670"/>
                    <a:pt x="381503" y="33020"/>
                  </a:cubicBezTo>
                  <a:cubicBezTo>
                    <a:pt x="339089" y="36830"/>
                    <a:pt x="298518" y="36830"/>
                    <a:pt x="257948" y="38100"/>
                  </a:cubicBezTo>
                  <a:cubicBezTo>
                    <a:pt x="187872" y="41910"/>
                    <a:pt x="117796" y="45720"/>
                    <a:pt x="49530" y="50800"/>
                  </a:cubicBezTo>
                  <a:cubicBezTo>
                    <a:pt x="36830" y="50800"/>
                    <a:pt x="34290" y="53340"/>
                    <a:pt x="33020" y="69317"/>
                  </a:cubicBezTo>
                  <a:cubicBezTo>
                    <a:pt x="31750" y="96161"/>
                    <a:pt x="31750" y="123005"/>
                    <a:pt x="30480" y="149849"/>
                  </a:cubicBezTo>
                  <a:cubicBezTo>
                    <a:pt x="29210" y="194588"/>
                    <a:pt x="26670" y="237836"/>
                    <a:pt x="25400" y="282576"/>
                  </a:cubicBezTo>
                  <a:cubicBezTo>
                    <a:pt x="20320" y="330298"/>
                    <a:pt x="26670" y="1496509"/>
                    <a:pt x="29210" y="1544231"/>
                  </a:cubicBezTo>
                  <a:cubicBezTo>
                    <a:pt x="29210" y="1594936"/>
                    <a:pt x="29210" y="1647132"/>
                    <a:pt x="30480" y="1697837"/>
                  </a:cubicBezTo>
                  <a:cubicBezTo>
                    <a:pt x="30480" y="1735120"/>
                    <a:pt x="33020" y="1772403"/>
                    <a:pt x="33020" y="1809686"/>
                  </a:cubicBezTo>
                  <a:cubicBezTo>
                    <a:pt x="33020" y="1849951"/>
                    <a:pt x="33020" y="1890217"/>
                    <a:pt x="31750" y="1930060"/>
                  </a:cubicBezTo>
                  <a:cubicBezTo>
                    <a:pt x="31750" y="1933870"/>
                    <a:pt x="31750" y="1936410"/>
                    <a:pt x="31750" y="1940220"/>
                  </a:cubicBezTo>
                  <a:cubicBezTo>
                    <a:pt x="31750" y="1950380"/>
                    <a:pt x="35560" y="1954190"/>
                    <a:pt x="44450" y="1954190"/>
                  </a:cubicBezTo>
                  <a:cubicBezTo>
                    <a:pt x="64317" y="1954190"/>
                    <a:pt x="90135" y="1955460"/>
                    <a:pt x="114108" y="1955460"/>
                  </a:cubicBezTo>
                  <a:cubicBezTo>
                    <a:pt x="149146" y="1955460"/>
                    <a:pt x="186028" y="1952920"/>
                    <a:pt x="221066" y="1955460"/>
                  </a:cubicBezTo>
                  <a:cubicBezTo>
                    <a:pt x="278233" y="1959270"/>
                    <a:pt x="335400" y="1961810"/>
                    <a:pt x="392568" y="1960540"/>
                  </a:cubicBezTo>
                  <a:cubicBezTo>
                    <a:pt x="429450" y="1959270"/>
                    <a:pt x="464488" y="1961810"/>
                    <a:pt x="501370" y="1961810"/>
                  </a:cubicBezTo>
                  <a:cubicBezTo>
                    <a:pt x="554849" y="1961810"/>
                    <a:pt x="608328" y="1960540"/>
                    <a:pt x="661807" y="1961810"/>
                  </a:cubicBezTo>
                  <a:cubicBezTo>
                    <a:pt x="741104" y="1963080"/>
                    <a:pt x="1611521" y="1952920"/>
                    <a:pt x="1692661" y="1955460"/>
                  </a:cubicBezTo>
                  <a:cubicBezTo>
                    <a:pt x="1727699" y="1956730"/>
                    <a:pt x="1762738" y="1958000"/>
                    <a:pt x="1795931" y="1958000"/>
                  </a:cubicBezTo>
                  <a:cubicBezTo>
                    <a:pt x="1856787" y="1960540"/>
                    <a:pt x="1915798" y="1956730"/>
                    <a:pt x="1976654" y="1960540"/>
                  </a:cubicBezTo>
                  <a:cubicBezTo>
                    <a:pt x="2026444" y="1963080"/>
                    <a:pt x="2076235" y="1963080"/>
                    <a:pt x="2126026" y="1965620"/>
                  </a:cubicBezTo>
                  <a:cubicBezTo>
                    <a:pt x="2199790" y="1969430"/>
                    <a:pt x="2273554" y="1971970"/>
                    <a:pt x="2347319" y="1973240"/>
                  </a:cubicBezTo>
                  <a:cubicBezTo>
                    <a:pt x="2374980" y="1973240"/>
                    <a:pt x="2393960" y="1971970"/>
                    <a:pt x="2414280" y="19719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39843">
            <a:off x="13788120" y="1045149"/>
            <a:ext cx="2433883" cy="1513433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-10800000">
            <a:off x="7467377" y="953033"/>
            <a:ext cx="4908947" cy="4102388"/>
            <a:chOff x="0" y="0"/>
            <a:chExt cx="2432060" cy="2032463"/>
          </a:xfrm>
        </p:grpSpPr>
        <p:sp>
          <p:nvSpPr>
            <p:cNvPr id="10" name="Freeform 10"/>
            <p:cNvSpPr/>
            <p:nvPr/>
          </p:nvSpPr>
          <p:spPr>
            <a:xfrm>
              <a:off x="10160" y="16510"/>
              <a:ext cx="2409200" cy="2004523"/>
            </a:xfrm>
            <a:custGeom>
              <a:avLst/>
              <a:gdLst/>
              <a:ahLst/>
              <a:cxnLst/>
              <a:rect l="l" t="t" r="r" b="b"/>
              <a:pathLst>
                <a:path w="2409200" h="2004523">
                  <a:moveTo>
                    <a:pt x="2409200" y="2004523"/>
                  </a:moveTo>
                  <a:lnTo>
                    <a:pt x="0" y="1996903"/>
                  </a:lnTo>
                  <a:lnTo>
                    <a:pt x="0" y="708448"/>
                  </a:lnTo>
                  <a:lnTo>
                    <a:pt x="17780" y="19050"/>
                  </a:lnTo>
                  <a:lnTo>
                    <a:pt x="1199224" y="0"/>
                  </a:lnTo>
                  <a:lnTo>
                    <a:pt x="2390150" y="50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-3810" y="0"/>
              <a:ext cx="2438410" cy="2031193"/>
            </a:xfrm>
            <a:custGeom>
              <a:avLst/>
              <a:gdLst/>
              <a:ahLst/>
              <a:cxnLst/>
              <a:rect l="l" t="t" r="r" b="b"/>
              <a:pathLst>
                <a:path w="2438410" h="2031193">
                  <a:moveTo>
                    <a:pt x="2404120" y="21590"/>
                  </a:moveTo>
                  <a:cubicBezTo>
                    <a:pt x="2405390" y="34290"/>
                    <a:pt x="2405390" y="44450"/>
                    <a:pt x="2406660" y="54610"/>
                  </a:cubicBezTo>
                  <a:cubicBezTo>
                    <a:pt x="2409200" y="93820"/>
                    <a:pt x="2410470" y="136505"/>
                    <a:pt x="2413010" y="177667"/>
                  </a:cubicBezTo>
                  <a:cubicBezTo>
                    <a:pt x="2413010" y="237122"/>
                    <a:pt x="2425710" y="1409453"/>
                    <a:pt x="2432060" y="1468908"/>
                  </a:cubicBezTo>
                  <a:cubicBezTo>
                    <a:pt x="2438410" y="1558853"/>
                    <a:pt x="2434600" y="1650322"/>
                    <a:pt x="2434600" y="1740267"/>
                  </a:cubicBezTo>
                  <a:cubicBezTo>
                    <a:pt x="2434600" y="1819540"/>
                    <a:pt x="2435870" y="1892716"/>
                    <a:pt x="2437140" y="1970233"/>
                  </a:cubicBezTo>
                  <a:cubicBezTo>
                    <a:pt x="2437140" y="1991823"/>
                    <a:pt x="2437140" y="2005793"/>
                    <a:pt x="2437140" y="2029923"/>
                  </a:cubicBezTo>
                  <a:cubicBezTo>
                    <a:pt x="2414280" y="2029923"/>
                    <a:pt x="2393960" y="2031193"/>
                    <a:pt x="2371292" y="2029923"/>
                  </a:cubicBezTo>
                  <a:cubicBezTo>
                    <a:pt x="2251425" y="2024843"/>
                    <a:pt x="2129714" y="2031193"/>
                    <a:pt x="2009847" y="2026113"/>
                  </a:cubicBezTo>
                  <a:cubicBezTo>
                    <a:pt x="1937927" y="2022303"/>
                    <a:pt x="1867851" y="2024843"/>
                    <a:pt x="1795931" y="2022303"/>
                  </a:cubicBezTo>
                  <a:cubicBezTo>
                    <a:pt x="1762737" y="2021033"/>
                    <a:pt x="1729543" y="2019763"/>
                    <a:pt x="1696350" y="2018493"/>
                  </a:cubicBezTo>
                  <a:cubicBezTo>
                    <a:pt x="1676065" y="2018493"/>
                    <a:pt x="1657623" y="2019763"/>
                    <a:pt x="1637338" y="2019763"/>
                  </a:cubicBezTo>
                  <a:cubicBezTo>
                    <a:pt x="1585703" y="2018493"/>
                    <a:pt x="1443707" y="2019763"/>
                    <a:pt x="1392072" y="2018493"/>
                  </a:cubicBezTo>
                  <a:cubicBezTo>
                    <a:pt x="1355190" y="2017223"/>
                    <a:pt x="617548" y="2026113"/>
                    <a:pt x="580666" y="2024843"/>
                  </a:cubicBezTo>
                  <a:cubicBezTo>
                    <a:pt x="571446" y="2024843"/>
                    <a:pt x="560381" y="2026113"/>
                    <a:pt x="551161" y="2026113"/>
                  </a:cubicBezTo>
                  <a:cubicBezTo>
                    <a:pt x="529031" y="2026113"/>
                    <a:pt x="508746" y="2027383"/>
                    <a:pt x="486617" y="2027383"/>
                  </a:cubicBezTo>
                  <a:cubicBezTo>
                    <a:pt x="431294" y="2027383"/>
                    <a:pt x="377815" y="2026113"/>
                    <a:pt x="322492" y="2024843"/>
                  </a:cubicBezTo>
                  <a:cubicBezTo>
                    <a:pt x="289298" y="2023573"/>
                    <a:pt x="256104" y="2022303"/>
                    <a:pt x="224754" y="2021033"/>
                  </a:cubicBezTo>
                  <a:cubicBezTo>
                    <a:pt x="165743" y="2019763"/>
                    <a:pt x="106732" y="2018493"/>
                    <a:pt x="48260" y="2018493"/>
                  </a:cubicBezTo>
                  <a:cubicBezTo>
                    <a:pt x="38100" y="2018493"/>
                    <a:pt x="29210" y="2018493"/>
                    <a:pt x="19050" y="2017223"/>
                  </a:cubicBezTo>
                  <a:cubicBezTo>
                    <a:pt x="10160" y="2015953"/>
                    <a:pt x="5080" y="2009603"/>
                    <a:pt x="7620" y="2000713"/>
                  </a:cubicBezTo>
                  <a:cubicBezTo>
                    <a:pt x="16510" y="1968940"/>
                    <a:pt x="12700" y="1930828"/>
                    <a:pt x="11430" y="1891191"/>
                  </a:cubicBezTo>
                  <a:cubicBezTo>
                    <a:pt x="10160" y="1810393"/>
                    <a:pt x="6350" y="1731120"/>
                    <a:pt x="7620" y="1650322"/>
                  </a:cubicBezTo>
                  <a:cubicBezTo>
                    <a:pt x="5080" y="1549706"/>
                    <a:pt x="0" y="304199"/>
                    <a:pt x="7620" y="202058"/>
                  </a:cubicBezTo>
                  <a:cubicBezTo>
                    <a:pt x="8890" y="182240"/>
                    <a:pt x="7620" y="160897"/>
                    <a:pt x="8890" y="141079"/>
                  </a:cubicBezTo>
                  <a:cubicBezTo>
                    <a:pt x="10160" y="109065"/>
                    <a:pt x="12700" y="7400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0629" y="30480"/>
                    <a:pt x="90135" y="29210"/>
                  </a:cubicBezTo>
                  <a:cubicBezTo>
                    <a:pt x="139925" y="25400"/>
                    <a:pt x="189716" y="22860"/>
                    <a:pt x="241351" y="20320"/>
                  </a:cubicBezTo>
                  <a:cubicBezTo>
                    <a:pt x="276389" y="17780"/>
                    <a:pt x="311427" y="16510"/>
                    <a:pt x="344621" y="13970"/>
                  </a:cubicBezTo>
                  <a:cubicBezTo>
                    <a:pt x="377815" y="11430"/>
                    <a:pt x="412853" y="8890"/>
                    <a:pt x="446047" y="8890"/>
                  </a:cubicBezTo>
                  <a:cubicBezTo>
                    <a:pt x="482929" y="7620"/>
                    <a:pt x="519811" y="10160"/>
                    <a:pt x="556693" y="8890"/>
                  </a:cubicBezTo>
                  <a:cubicBezTo>
                    <a:pt x="602796" y="8890"/>
                    <a:pt x="1438175" y="6350"/>
                    <a:pt x="1484278" y="5080"/>
                  </a:cubicBezTo>
                  <a:cubicBezTo>
                    <a:pt x="1528536" y="3810"/>
                    <a:pt x="1572795" y="2540"/>
                    <a:pt x="1618897" y="2540"/>
                  </a:cubicBezTo>
                  <a:cubicBezTo>
                    <a:pt x="1694506" y="1270"/>
                    <a:pt x="1768270" y="0"/>
                    <a:pt x="1843878" y="0"/>
                  </a:cubicBezTo>
                  <a:cubicBezTo>
                    <a:pt x="1875228" y="0"/>
                    <a:pt x="1908422" y="2540"/>
                    <a:pt x="1939771" y="2540"/>
                  </a:cubicBezTo>
                  <a:cubicBezTo>
                    <a:pt x="2026444" y="3810"/>
                    <a:pt x="2114961" y="5080"/>
                    <a:pt x="2201634" y="7620"/>
                  </a:cubicBezTo>
                  <a:cubicBezTo>
                    <a:pt x="2247737" y="8890"/>
                    <a:pt x="2293839" y="12700"/>
                    <a:pt x="2339942" y="16510"/>
                  </a:cubicBezTo>
                  <a:cubicBezTo>
                    <a:pt x="2351007" y="16510"/>
                    <a:pt x="2362071" y="16510"/>
                    <a:pt x="2371292" y="16510"/>
                  </a:cubicBezTo>
                  <a:cubicBezTo>
                    <a:pt x="2385070" y="17780"/>
                    <a:pt x="2393960" y="20320"/>
                    <a:pt x="2404120" y="21590"/>
                  </a:cubicBezTo>
                  <a:close/>
                  <a:moveTo>
                    <a:pt x="2414280" y="2013413"/>
                  </a:moveTo>
                  <a:cubicBezTo>
                    <a:pt x="2415550" y="1996903"/>
                    <a:pt x="2416820" y="1984203"/>
                    <a:pt x="2416820" y="1971503"/>
                  </a:cubicBezTo>
                  <a:cubicBezTo>
                    <a:pt x="2415550" y="1885093"/>
                    <a:pt x="2414280" y="1804295"/>
                    <a:pt x="2414280" y="1717400"/>
                  </a:cubicBezTo>
                  <a:cubicBezTo>
                    <a:pt x="2414280" y="1677763"/>
                    <a:pt x="2416820" y="1638126"/>
                    <a:pt x="2415550" y="1598490"/>
                  </a:cubicBezTo>
                  <a:cubicBezTo>
                    <a:pt x="2415550" y="1561902"/>
                    <a:pt x="2414280" y="1523790"/>
                    <a:pt x="2413010" y="1487202"/>
                  </a:cubicBezTo>
                  <a:cubicBezTo>
                    <a:pt x="2407930" y="1430796"/>
                    <a:pt x="2396500" y="263038"/>
                    <a:pt x="2396500" y="206632"/>
                  </a:cubicBezTo>
                  <a:cubicBezTo>
                    <a:pt x="2393960" y="159373"/>
                    <a:pt x="2391420" y="110589"/>
                    <a:pt x="2388880" y="63500"/>
                  </a:cubicBezTo>
                  <a:cubicBezTo>
                    <a:pt x="2387610" y="44450"/>
                    <a:pt x="2386340" y="43180"/>
                    <a:pt x="2365760" y="41910"/>
                  </a:cubicBezTo>
                  <a:cubicBezTo>
                    <a:pt x="2360227" y="41910"/>
                    <a:pt x="2356539" y="41910"/>
                    <a:pt x="2351007" y="40640"/>
                  </a:cubicBezTo>
                  <a:cubicBezTo>
                    <a:pt x="2304904" y="36830"/>
                    <a:pt x="2256958" y="31750"/>
                    <a:pt x="2210855" y="30480"/>
                  </a:cubicBezTo>
                  <a:cubicBezTo>
                    <a:pt x="2098365" y="26670"/>
                    <a:pt x="1984030" y="25400"/>
                    <a:pt x="1871540" y="22860"/>
                  </a:cubicBezTo>
                  <a:cubicBezTo>
                    <a:pt x="1854943" y="22860"/>
                    <a:pt x="1836502" y="22860"/>
                    <a:pt x="1819905" y="22860"/>
                  </a:cubicBezTo>
                  <a:cubicBezTo>
                    <a:pt x="1792243" y="22860"/>
                    <a:pt x="1764582" y="22860"/>
                    <a:pt x="1738764" y="22860"/>
                  </a:cubicBezTo>
                  <a:cubicBezTo>
                    <a:pt x="1679753" y="22860"/>
                    <a:pt x="1620741" y="22860"/>
                    <a:pt x="1563574" y="24130"/>
                  </a:cubicBezTo>
                  <a:cubicBezTo>
                    <a:pt x="1513783" y="25400"/>
                    <a:pt x="674716" y="29210"/>
                    <a:pt x="624925" y="29210"/>
                  </a:cubicBezTo>
                  <a:cubicBezTo>
                    <a:pt x="543784" y="29210"/>
                    <a:pt x="462644" y="26670"/>
                    <a:pt x="381503" y="33020"/>
                  </a:cubicBezTo>
                  <a:cubicBezTo>
                    <a:pt x="339089" y="36830"/>
                    <a:pt x="298518" y="36830"/>
                    <a:pt x="257948" y="38100"/>
                  </a:cubicBezTo>
                  <a:cubicBezTo>
                    <a:pt x="187872" y="41910"/>
                    <a:pt x="117796" y="45720"/>
                    <a:pt x="49530" y="50800"/>
                  </a:cubicBezTo>
                  <a:cubicBezTo>
                    <a:pt x="36830" y="50800"/>
                    <a:pt x="34290" y="53340"/>
                    <a:pt x="33020" y="69428"/>
                  </a:cubicBezTo>
                  <a:cubicBezTo>
                    <a:pt x="31750" y="96869"/>
                    <a:pt x="31750" y="124310"/>
                    <a:pt x="30480" y="151750"/>
                  </a:cubicBezTo>
                  <a:cubicBezTo>
                    <a:pt x="29210" y="197485"/>
                    <a:pt x="26670" y="241695"/>
                    <a:pt x="25400" y="287430"/>
                  </a:cubicBezTo>
                  <a:cubicBezTo>
                    <a:pt x="20320" y="336213"/>
                    <a:pt x="26670" y="1528363"/>
                    <a:pt x="29210" y="1577147"/>
                  </a:cubicBezTo>
                  <a:cubicBezTo>
                    <a:pt x="29210" y="1628979"/>
                    <a:pt x="29210" y="1682336"/>
                    <a:pt x="30480" y="1734169"/>
                  </a:cubicBezTo>
                  <a:cubicBezTo>
                    <a:pt x="30480" y="1772281"/>
                    <a:pt x="33020" y="1810393"/>
                    <a:pt x="33020" y="1848506"/>
                  </a:cubicBezTo>
                  <a:cubicBezTo>
                    <a:pt x="33020" y="1889667"/>
                    <a:pt x="33020" y="1930828"/>
                    <a:pt x="31750" y="1971503"/>
                  </a:cubicBezTo>
                  <a:cubicBezTo>
                    <a:pt x="31750" y="1975313"/>
                    <a:pt x="31750" y="1977853"/>
                    <a:pt x="31750" y="1981663"/>
                  </a:cubicBezTo>
                  <a:cubicBezTo>
                    <a:pt x="31750" y="1991823"/>
                    <a:pt x="35560" y="1995633"/>
                    <a:pt x="44450" y="1995633"/>
                  </a:cubicBezTo>
                  <a:cubicBezTo>
                    <a:pt x="64317" y="1995633"/>
                    <a:pt x="90135" y="1996903"/>
                    <a:pt x="114108" y="1996903"/>
                  </a:cubicBezTo>
                  <a:cubicBezTo>
                    <a:pt x="149146" y="1996903"/>
                    <a:pt x="186028" y="1994363"/>
                    <a:pt x="221066" y="1996903"/>
                  </a:cubicBezTo>
                  <a:cubicBezTo>
                    <a:pt x="278233" y="2000713"/>
                    <a:pt x="335400" y="2003253"/>
                    <a:pt x="392568" y="2001983"/>
                  </a:cubicBezTo>
                  <a:cubicBezTo>
                    <a:pt x="429450" y="2000713"/>
                    <a:pt x="464488" y="2003253"/>
                    <a:pt x="501370" y="2003253"/>
                  </a:cubicBezTo>
                  <a:cubicBezTo>
                    <a:pt x="554849" y="2003253"/>
                    <a:pt x="608328" y="2001983"/>
                    <a:pt x="661807" y="2003253"/>
                  </a:cubicBezTo>
                  <a:cubicBezTo>
                    <a:pt x="741104" y="2004523"/>
                    <a:pt x="1611521" y="1994363"/>
                    <a:pt x="1692661" y="1996903"/>
                  </a:cubicBezTo>
                  <a:cubicBezTo>
                    <a:pt x="1727699" y="1998173"/>
                    <a:pt x="1762738" y="1999443"/>
                    <a:pt x="1795931" y="1999443"/>
                  </a:cubicBezTo>
                  <a:cubicBezTo>
                    <a:pt x="1856787" y="2001983"/>
                    <a:pt x="1915798" y="1998173"/>
                    <a:pt x="1976654" y="2001983"/>
                  </a:cubicBezTo>
                  <a:cubicBezTo>
                    <a:pt x="2026444" y="2004523"/>
                    <a:pt x="2076235" y="2004523"/>
                    <a:pt x="2126026" y="2007063"/>
                  </a:cubicBezTo>
                  <a:cubicBezTo>
                    <a:pt x="2199790" y="2010873"/>
                    <a:pt x="2273554" y="2013413"/>
                    <a:pt x="2347319" y="2014683"/>
                  </a:cubicBezTo>
                  <a:cubicBezTo>
                    <a:pt x="2374980" y="2014683"/>
                    <a:pt x="2393960" y="2013413"/>
                    <a:pt x="2414280" y="2013413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6088876" y="7647165"/>
            <a:ext cx="1736931" cy="236317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5607156">
            <a:off x="7035278" y="8962410"/>
            <a:ext cx="735362" cy="205304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flipH="1">
            <a:off x="6749096" y="266260"/>
            <a:ext cx="1307725" cy="141058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244796" y="2830464"/>
            <a:ext cx="1170388" cy="1108677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244796" y="6538489"/>
            <a:ext cx="1170388" cy="1108677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 rot="-120349">
            <a:off x="2781910" y="4482698"/>
            <a:ext cx="3429509" cy="1498425"/>
            <a:chOff x="0" y="0"/>
            <a:chExt cx="3708023" cy="1620114"/>
          </a:xfrm>
        </p:grpSpPr>
        <p:sp>
          <p:nvSpPr>
            <p:cNvPr id="18" name="Freeform 18"/>
            <p:cNvSpPr/>
            <p:nvPr/>
          </p:nvSpPr>
          <p:spPr>
            <a:xfrm>
              <a:off x="10160" y="16510"/>
              <a:ext cx="3685163" cy="1592174"/>
            </a:xfrm>
            <a:custGeom>
              <a:avLst/>
              <a:gdLst/>
              <a:ahLst/>
              <a:cxnLst/>
              <a:rect l="l" t="t" r="r" b="b"/>
              <a:pathLst>
                <a:path w="3685163" h="1592174">
                  <a:moveTo>
                    <a:pt x="3685163" y="1592174"/>
                  </a:moveTo>
                  <a:lnTo>
                    <a:pt x="0" y="1584554"/>
                  </a:lnTo>
                  <a:lnTo>
                    <a:pt x="0" y="565435"/>
                  </a:lnTo>
                  <a:lnTo>
                    <a:pt x="17780" y="19050"/>
                  </a:lnTo>
                  <a:lnTo>
                    <a:pt x="1835566" y="0"/>
                  </a:lnTo>
                  <a:lnTo>
                    <a:pt x="3666113" y="50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-3810" y="0"/>
              <a:ext cx="3714373" cy="1618844"/>
            </a:xfrm>
            <a:custGeom>
              <a:avLst/>
              <a:gdLst/>
              <a:ahLst/>
              <a:cxnLst/>
              <a:rect l="l" t="t" r="r" b="b"/>
              <a:pathLst>
                <a:path w="3714373" h="1618844">
                  <a:moveTo>
                    <a:pt x="3680083" y="21590"/>
                  </a:moveTo>
                  <a:cubicBezTo>
                    <a:pt x="3681353" y="34290"/>
                    <a:pt x="3681353" y="44450"/>
                    <a:pt x="3682623" y="54610"/>
                  </a:cubicBezTo>
                  <a:cubicBezTo>
                    <a:pt x="3685163" y="87440"/>
                    <a:pt x="3686433" y="120884"/>
                    <a:pt x="3688973" y="153135"/>
                  </a:cubicBezTo>
                  <a:cubicBezTo>
                    <a:pt x="3688973" y="199718"/>
                    <a:pt x="3701673" y="1118256"/>
                    <a:pt x="3708023" y="1164839"/>
                  </a:cubicBezTo>
                  <a:cubicBezTo>
                    <a:pt x="3714373" y="1235312"/>
                    <a:pt x="3710563" y="1306980"/>
                    <a:pt x="3710563" y="1377453"/>
                  </a:cubicBezTo>
                  <a:cubicBezTo>
                    <a:pt x="3710563" y="1439564"/>
                    <a:pt x="3711833" y="1496898"/>
                    <a:pt x="3713103" y="1557884"/>
                  </a:cubicBezTo>
                  <a:cubicBezTo>
                    <a:pt x="3713103" y="1579474"/>
                    <a:pt x="3713103" y="1593444"/>
                    <a:pt x="3713103" y="1617574"/>
                  </a:cubicBezTo>
                  <a:cubicBezTo>
                    <a:pt x="3690243" y="1617574"/>
                    <a:pt x="3669923" y="1618844"/>
                    <a:pt x="3643117" y="1617574"/>
                  </a:cubicBezTo>
                  <a:cubicBezTo>
                    <a:pt x="3457475" y="1612494"/>
                    <a:pt x="3268978" y="1618844"/>
                    <a:pt x="3083336" y="1613764"/>
                  </a:cubicBezTo>
                  <a:cubicBezTo>
                    <a:pt x="2971952" y="1609954"/>
                    <a:pt x="2863423" y="1612494"/>
                    <a:pt x="2752038" y="1609954"/>
                  </a:cubicBezTo>
                  <a:cubicBezTo>
                    <a:pt x="2700629" y="1608684"/>
                    <a:pt x="2649221" y="1607414"/>
                    <a:pt x="2597813" y="1606144"/>
                  </a:cubicBezTo>
                  <a:cubicBezTo>
                    <a:pt x="2566397" y="1606144"/>
                    <a:pt x="2537836" y="1607414"/>
                    <a:pt x="2506420" y="1607414"/>
                  </a:cubicBezTo>
                  <a:cubicBezTo>
                    <a:pt x="2426451" y="1606144"/>
                    <a:pt x="2206538" y="1607414"/>
                    <a:pt x="2126569" y="1606144"/>
                  </a:cubicBezTo>
                  <a:cubicBezTo>
                    <a:pt x="2069449" y="1604874"/>
                    <a:pt x="927041" y="1613764"/>
                    <a:pt x="869920" y="1612494"/>
                  </a:cubicBezTo>
                  <a:cubicBezTo>
                    <a:pt x="855640" y="1612494"/>
                    <a:pt x="838504" y="1613764"/>
                    <a:pt x="824224" y="1613764"/>
                  </a:cubicBezTo>
                  <a:cubicBezTo>
                    <a:pt x="789952" y="1613764"/>
                    <a:pt x="758535" y="1615034"/>
                    <a:pt x="724263" y="1615034"/>
                  </a:cubicBezTo>
                  <a:cubicBezTo>
                    <a:pt x="638582" y="1615034"/>
                    <a:pt x="555758" y="1613764"/>
                    <a:pt x="470077" y="1612494"/>
                  </a:cubicBezTo>
                  <a:cubicBezTo>
                    <a:pt x="418669" y="1611224"/>
                    <a:pt x="367261" y="1609954"/>
                    <a:pt x="318708" y="1608684"/>
                  </a:cubicBezTo>
                  <a:cubicBezTo>
                    <a:pt x="227316" y="1607414"/>
                    <a:pt x="135923" y="1606144"/>
                    <a:pt x="48260" y="1606144"/>
                  </a:cubicBezTo>
                  <a:cubicBezTo>
                    <a:pt x="38100" y="1606144"/>
                    <a:pt x="29210" y="1606144"/>
                    <a:pt x="19050" y="1604874"/>
                  </a:cubicBezTo>
                  <a:cubicBezTo>
                    <a:pt x="10160" y="1603604"/>
                    <a:pt x="5080" y="1597254"/>
                    <a:pt x="7620" y="1588364"/>
                  </a:cubicBezTo>
                  <a:cubicBezTo>
                    <a:pt x="16510" y="1556621"/>
                    <a:pt x="12700" y="1526760"/>
                    <a:pt x="11430" y="1495704"/>
                  </a:cubicBezTo>
                  <a:cubicBezTo>
                    <a:pt x="10160" y="1432398"/>
                    <a:pt x="6350" y="1370286"/>
                    <a:pt x="7620" y="1306980"/>
                  </a:cubicBezTo>
                  <a:cubicBezTo>
                    <a:pt x="5080" y="1228145"/>
                    <a:pt x="0" y="252274"/>
                    <a:pt x="7620" y="172246"/>
                  </a:cubicBezTo>
                  <a:cubicBezTo>
                    <a:pt x="8890" y="156718"/>
                    <a:pt x="7620" y="139996"/>
                    <a:pt x="8890" y="124468"/>
                  </a:cubicBezTo>
                  <a:cubicBezTo>
                    <a:pt x="10160" y="99384"/>
                    <a:pt x="12700" y="71912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4522" y="30480"/>
                    <a:pt x="110219" y="29210"/>
                  </a:cubicBezTo>
                  <a:cubicBezTo>
                    <a:pt x="187331" y="25400"/>
                    <a:pt x="264444" y="22860"/>
                    <a:pt x="344412" y="20320"/>
                  </a:cubicBezTo>
                  <a:cubicBezTo>
                    <a:pt x="398677" y="17780"/>
                    <a:pt x="452941" y="16510"/>
                    <a:pt x="504350" y="13970"/>
                  </a:cubicBezTo>
                  <a:cubicBezTo>
                    <a:pt x="555758" y="11430"/>
                    <a:pt x="610022" y="8890"/>
                    <a:pt x="661431" y="8890"/>
                  </a:cubicBezTo>
                  <a:cubicBezTo>
                    <a:pt x="718551" y="7620"/>
                    <a:pt x="775672" y="10160"/>
                    <a:pt x="832792" y="8890"/>
                  </a:cubicBezTo>
                  <a:cubicBezTo>
                    <a:pt x="904192" y="8890"/>
                    <a:pt x="2197970" y="6350"/>
                    <a:pt x="2269370" y="5080"/>
                  </a:cubicBezTo>
                  <a:cubicBezTo>
                    <a:pt x="2337915" y="3810"/>
                    <a:pt x="2406459" y="2540"/>
                    <a:pt x="2477860" y="2540"/>
                  </a:cubicBezTo>
                  <a:cubicBezTo>
                    <a:pt x="2594957" y="1270"/>
                    <a:pt x="2709198" y="0"/>
                    <a:pt x="2826295" y="0"/>
                  </a:cubicBezTo>
                  <a:cubicBezTo>
                    <a:pt x="2874847" y="0"/>
                    <a:pt x="2926255" y="2540"/>
                    <a:pt x="2974808" y="2540"/>
                  </a:cubicBezTo>
                  <a:cubicBezTo>
                    <a:pt x="3109040" y="3810"/>
                    <a:pt x="3246130" y="5080"/>
                    <a:pt x="3380362" y="7620"/>
                  </a:cubicBezTo>
                  <a:cubicBezTo>
                    <a:pt x="3451763" y="8890"/>
                    <a:pt x="3523163" y="12700"/>
                    <a:pt x="3594564" y="16510"/>
                  </a:cubicBezTo>
                  <a:cubicBezTo>
                    <a:pt x="3611700" y="16510"/>
                    <a:pt x="3628836" y="16510"/>
                    <a:pt x="3643117" y="16510"/>
                  </a:cubicBezTo>
                  <a:cubicBezTo>
                    <a:pt x="3661033" y="17780"/>
                    <a:pt x="3669923" y="20320"/>
                    <a:pt x="3680083" y="21590"/>
                  </a:cubicBezTo>
                  <a:close/>
                  <a:moveTo>
                    <a:pt x="3690243" y="1601064"/>
                  </a:moveTo>
                  <a:cubicBezTo>
                    <a:pt x="3691513" y="1584554"/>
                    <a:pt x="3692783" y="1571854"/>
                    <a:pt x="3692783" y="1559154"/>
                  </a:cubicBezTo>
                  <a:cubicBezTo>
                    <a:pt x="3691513" y="1490926"/>
                    <a:pt x="3690243" y="1427620"/>
                    <a:pt x="3690243" y="1359536"/>
                  </a:cubicBezTo>
                  <a:cubicBezTo>
                    <a:pt x="3690243" y="1328480"/>
                    <a:pt x="3692783" y="1297424"/>
                    <a:pt x="3691513" y="1266368"/>
                  </a:cubicBezTo>
                  <a:cubicBezTo>
                    <a:pt x="3691513" y="1237701"/>
                    <a:pt x="3690243" y="1207840"/>
                    <a:pt x="3688973" y="1179173"/>
                  </a:cubicBezTo>
                  <a:cubicBezTo>
                    <a:pt x="3683893" y="1134978"/>
                    <a:pt x="3672463" y="220024"/>
                    <a:pt x="3672463" y="175829"/>
                  </a:cubicBezTo>
                  <a:cubicBezTo>
                    <a:pt x="3669923" y="138801"/>
                    <a:pt x="3667383" y="100579"/>
                    <a:pt x="3664843" y="63500"/>
                  </a:cubicBezTo>
                  <a:cubicBezTo>
                    <a:pt x="3663573" y="44450"/>
                    <a:pt x="3662303" y="43180"/>
                    <a:pt x="3634548" y="41910"/>
                  </a:cubicBezTo>
                  <a:cubicBezTo>
                    <a:pt x="3625980" y="41910"/>
                    <a:pt x="3620268" y="41910"/>
                    <a:pt x="3611700" y="40640"/>
                  </a:cubicBezTo>
                  <a:cubicBezTo>
                    <a:pt x="3540300" y="36830"/>
                    <a:pt x="3466043" y="31750"/>
                    <a:pt x="3394643" y="30480"/>
                  </a:cubicBezTo>
                  <a:cubicBezTo>
                    <a:pt x="3220425" y="26670"/>
                    <a:pt x="3043352" y="25400"/>
                    <a:pt x="2869135" y="22860"/>
                  </a:cubicBezTo>
                  <a:cubicBezTo>
                    <a:pt x="2843431" y="22860"/>
                    <a:pt x="2814870" y="22860"/>
                    <a:pt x="2789166" y="22860"/>
                  </a:cubicBezTo>
                  <a:cubicBezTo>
                    <a:pt x="2746326" y="22860"/>
                    <a:pt x="2703486" y="22860"/>
                    <a:pt x="2663501" y="22860"/>
                  </a:cubicBezTo>
                  <a:cubicBezTo>
                    <a:pt x="2572109" y="22860"/>
                    <a:pt x="2480716" y="22860"/>
                    <a:pt x="2392179" y="24130"/>
                  </a:cubicBezTo>
                  <a:cubicBezTo>
                    <a:pt x="2315067" y="25400"/>
                    <a:pt x="1015577" y="29210"/>
                    <a:pt x="938465" y="29210"/>
                  </a:cubicBezTo>
                  <a:cubicBezTo>
                    <a:pt x="812800" y="29210"/>
                    <a:pt x="687135" y="26670"/>
                    <a:pt x="561470" y="33020"/>
                  </a:cubicBezTo>
                  <a:cubicBezTo>
                    <a:pt x="495782" y="36830"/>
                    <a:pt x="432949" y="36830"/>
                    <a:pt x="370117" y="38100"/>
                  </a:cubicBezTo>
                  <a:cubicBezTo>
                    <a:pt x="261588" y="41910"/>
                    <a:pt x="153059" y="45720"/>
                    <a:pt x="49530" y="50800"/>
                  </a:cubicBezTo>
                  <a:cubicBezTo>
                    <a:pt x="36830" y="50800"/>
                    <a:pt x="34290" y="53340"/>
                    <a:pt x="33020" y="68328"/>
                  </a:cubicBezTo>
                  <a:cubicBezTo>
                    <a:pt x="31750" y="89828"/>
                    <a:pt x="31750" y="111329"/>
                    <a:pt x="30480" y="132829"/>
                  </a:cubicBezTo>
                  <a:cubicBezTo>
                    <a:pt x="29210" y="168663"/>
                    <a:pt x="26670" y="203302"/>
                    <a:pt x="25400" y="239136"/>
                  </a:cubicBezTo>
                  <a:cubicBezTo>
                    <a:pt x="20320" y="277358"/>
                    <a:pt x="26670" y="1211423"/>
                    <a:pt x="29210" y="1249646"/>
                  </a:cubicBezTo>
                  <a:cubicBezTo>
                    <a:pt x="29210" y="1290257"/>
                    <a:pt x="29210" y="1332063"/>
                    <a:pt x="30480" y="1372675"/>
                  </a:cubicBezTo>
                  <a:cubicBezTo>
                    <a:pt x="30480" y="1402536"/>
                    <a:pt x="33020" y="1432398"/>
                    <a:pt x="33020" y="1462259"/>
                  </a:cubicBezTo>
                  <a:cubicBezTo>
                    <a:pt x="33020" y="1494509"/>
                    <a:pt x="33020" y="1526760"/>
                    <a:pt x="31750" y="1559154"/>
                  </a:cubicBezTo>
                  <a:cubicBezTo>
                    <a:pt x="31750" y="1562964"/>
                    <a:pt x="31750" y="1565504"/>
                    <a:pt x="31750" y="1569314"/>
                  </a:cubicBezTo>
                  <a:cubicBezTo>
                    <a:pt x="31750" y="1579474"/>
                    <a:pt x="35560" y="1583284"/>
                    <a:pt x="44450" y="1583284"/>
                  </a:cubicBezTo>
                  <a:cubicBezTo>
                    <a:pt x="70234" y="1583284"/>
                    <a:pt x="110219" y="1584554"/>
                    <a:pt x="147347" y="1584554"/>
                  </a:cubicBezTo>
                  <a:cubicBezTo>
                    <a:pt x="201611" y="1584554"/>
                    <a:pt x="258732" y="1582014"/>
                    <a:pt x="312996" y="1584554"/>
                  </a:cubicBezTo>
                  <a:cubicBezTo>
                    <a:pt x="401533" y="1588364"/>
                    <a:pt x="490069" y="1590904"/>
                    <a:pt x="578606" y="1589634"/>
                  </a:cubicBezTo>
                  <a:cubicBezTo>
                    <a:pt x="635727" y="1588364"/>
                    <a:pt x="689991" y="1590904"/>
                    <a:pt x="747111" y="1590904"/>
                  </a:cubicBezTo>
                  <a:cubicBezTo>
                    <a:pt x="829936" y="1590904"/>
                    <a:pt x="912761" y="1589634"/>
                    <a:pt x="995585" y="1590904"/>
                  </a:cubicBezTo>
                  <a:cubicBezTo>
                    <a:pt x="1118394" y="1592174"/>
                    <a:pt x="2466436" y="1582014"/>
                    <a:pt x="2592101" y="1584554"/>
                  </a:cubicBezTo>
                  <a:cubicBezTo>
                    <a:pt x="2646365" y="1585824"/>
                    <a:pt x="2700629" y="1587094"/>
                    <a:pt x="2752038" y="1587094"/>
                  </a:cubicBezTo>
                  <a:cubicBezTo>
                    <a:pt x="2846287" y="1589634"/>
                    <a:pt x="2937679" y="1585824"/>
                    <a:pt x="3031928" y="1589634"/>
                  </a:cubicBezTo>
                  <a:cubicBezTo>
                    <a:pt x="3109041" y="1592174"/>
                    <a:pt x="3186153" y="1592174"/>
                    <a:pt x="3263266" y="1594714"/>
                  </a:cubicBezTo>
                  <a:cubicBezTo>
                    <a:pt x="3377506" y="1598524"/>
                    <a:pt x="3491747" y="1601064"/>
                    <a:pt x="3605988" y="1602334"/>
                  </a:cubicBezTo>
                  <a:cubicBezTo>
                    <a:pt x="3648829" y="1602334"/>
                    <a:pt x="3669923" y="1601064"/>
                    <a:pt x="3690243" y="1601064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0" name="AutoShape 20"/>
          <p:cNvSpPr/>
          <p:nvPr/>
        </p:nvSpPr>
        <p:spPr>
          <a:xfrm rot="138720">
            <a:off x="3431583" y="4420062"/>
            <a:ext cx="435576" cy="149851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21" name="AutoShape 21"/>
          <p:cNvSpPr/>
          <p:nvPr/>
        </p:nvSpPr>
        <p:spPr>
          <a:xfrm rot="-520672">
            <a:off x="5243275" y="4348214"/>
            <a:ext cx="435576" cy="149851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7641641" y="5316635"/>
            <a:ext cx="9672640" cy="3941665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244796" y="969645"/>
            <a:ext cx="5155649" cy="1327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90"/>
              </a:lnSpc>
            </a:pPr>
            <a:r>
              <a:rPr lang="en-US" sz="5100">
                <a:solidFill>
                  <a:srgbClr val="000000"/>
                </a:solidFill>
                <a:latin typeface="Gaegu Bold"/>
              </a:rPr>
              <a:t>Proses Pengumpulan data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714302" y="2860927"/>
            <a:ext cx="4143473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500">
                <a:solidFill>
                  <a:srgbClr val="000000"/>
                </a:solidFill>
                <a:latin typeface="Gaegu Light"/>
              </a:rPr>
              <a:t>Metode atau pengumpulan data yang digunakan dalam penelitian ini adalah: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714302" y="6328643"/>
            <a:ext cx="4143473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500">
                <a:solidFill>
                  <a:srgbClr val="000000"/>
                </a:solidFill>
                <a:latin typeface="Gaegu Light Bold"/>
              </a:rPr>
              <a:t>Proses CBR umumnya melibatkan empat tahap yaitu : retrieve, reuse, revise, dan retain.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71534" y="3192783"/>
            <a:ext cx="640711" cy="419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3000">
                <a:solidFill>
                  <a:srgbClr val="000000"/>
                </a:solidFill>
                <a:latin typeface="Gaegu Light Bold"/>
              </a:rPr>
              <a:t>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71534" y="6900808"/>
            <a:ext cx="640711" cy="419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3000">
                <a:solidFill>
                  <a:srgbClr val="000000"/>
                </a:solidFill>
                <a:latin typeface="Gaegu Light Bold"/>
              </a:rPr>
              <a:t>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71534" y="4511963"/>
            <a:ext cx="5329326" cy="1291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5"/>
              </a:lnSpc>
            </a:pPr>
            <a:r>
              <a:rPr lang="en-US" sz="2796">
                <a:solidFill>
                  <a:srgbClr val="000000"/>
                </a:solidFill>
                <a:latin typeface="Gaegu Bold"/>
              </a:rPr>
              <a:t>    Studi Pustaka </a:t>
            </a:r>
          </a:p>
          <a:p>
            <a:pPr algn="ctr">
              <a:lnSpc>
                <a:spcPts val="3355"/>
              </a:lnSpc>
            </a:pPr>
            <a:r>
              <a:rPr lang="en-US" sz="2796">
                <a:solidFill>
                  <a:srgbClr val="000000"/>
                </a:solidFill>
                <a:latin typeface="Gaegu Bold"/>
              </a:rPr>
              <a:t>Observasi </a:t>
            </a:r>
          </a:p>
          <a:p>
            <a:pPr marL="0" lvl="0" indent="0" algn="ctr">
              <a:lnSpc>
                <a:spcPts val="3355"/>
              </a:lnSpc>
            </a:pPr>
            <a:r>
              <a:rPr lang="en-US" sz="2796">
                <a:solidFill>
                  <a:srgbClr val="000000"/>
                </a:solidFill>
                <a:latin typeface="Gaegu Bold"/>
              </a:rPr>
              <a:t>Wawancara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066855" y="1889377"/>
            <a:ext cx="3887972" cy="293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1"/>
              </a:lnSpc>
            </a:pPr>
            <a:r>
              <a:rPr lang="en-US" sz="2534">
                <a:solidFill>
                  <a:srgbClr val="000000"/>
                </a:solidFill>
                <a:latin typeface="Gaegu Bold"/>
              </a:rPr>
              <a:t>Tahap ini dilakukan pengumpulan data dengan berkonsultasi dengan seorang pakar, agar data valid dan bisa dipertanggunga jawabkan.</a:t>
            </a:r>
          </a:p>
          <a:p>
            <a:pPr marL="0" lvl="0" indent="0" algn="ctr">
              <a:lnSpc>
                <a:spcPts val="4721"/>
              </a:lnSpc>
            </a:pPr>
            <a:endParaRPr lang="en-US" sz="2534">
              <a:solidFill>
                <a:srgbClr val="000000"/>
              </a:solidFill>
              <a:latin typeface="Gaegu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8405473" y="1098450"/>
            <a:ext cx="303275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000000"/>
                </a:solidFill>
                <a:latin typeface="Gaegu Light"/>
              </a:rPr>
              <a:t>Database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3450" y="3505671"/>
            <a:ext cx="5353450" cy="5971704"/>
            <a:chOff x="0" y="0"/>
            <a:chExt cx="2652282" cy="2958586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2629422" cy="2930646"/>
            </a:xfrm>
            <a:custGeom>
              <a:avLst/>
              <a:gdLst/>
              <a:ahLst/>
              <a:cxnLst/>
              <a:rect l="l" t="t" r="r" b="b"/>
              <a:pathLst>
                <a:path w="2629422" h="2930646">
                  <a:moveTo>
                    <a:pt x="2629422" y="2930646"/>
                  </a:moveTo>
                  <a:lnTo>
                    <a:pt x="0" y="2923026"/>
                  </a:lnTo>
                  <a:lnTo>
                    <a:pt x="0" y="1029652"/>
                  </a:lnTo>
                  <a:lnTo>
                    <a:pt x="17780" y="19050"/>
                  </a:lnTo>
                  <a:lnTo>
                    <a:pt x="1309052" y="0"/>
                  </a:lnTo>
                  <a:lnTo>
                    <a:pt x="2610372" y="50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-3810" y="0"/>
              <a:ext cx="2658632" cy="2957316"/>
            </a:xfrm>
            <a:custGeom>
              <a:avLst/>
              <a:gdLst/>
              <a:ahLst/>
              <a:cxnLst/>
              <a:rect l="l" t="t" r="r" b="b"/>
              <a:pathLst>
                <a:path w="2658632" h="2957316">
                  <a:moveTo>
                    <a:pt x="2624342" y="21590"/>
                  </a:moveTo>
                  <a:cubicBezTo>
                    <a:pt x="2625612" y="34290"/>
                    <a:pt x="2625612" y="44450"/>
                    <a:pt x="2626882" y="54610"/>
                  </a:cubicBezTo>
                  <a:cubicBezTo>
                    <a:pt x="2629422" y="108150"/>
                    <a:pt x="2630692" y="171590"/>
                    <a:pt x="2633232" y="232765"/>
                  </a:cubicBezTo>
                  <a:cubicBezTo>
                    <a:pt x="2633232" y="321128"/>
                    <a:pt x="2645932" y="2063474"/>
                    <a:pt x="2652282" y="2151837"/>
                  </a:cubicBezTo>
                  <a:cubicBezTo>
                    <a:pt x="2658632" y="2285516"/>
                    <a:pt x="2654822" y="2421459"/>
                    <a:pt x="2654822" y="2555137"/>
                  </a:cubicBezTo>
                  <a:cubicBezTo>
                    <a:pt x="2654822" y="2672955"/>
                    <a:pt x="2656092" y="2781710"/>
                    <a:pt x="2657362" y="2896356"/>
                  </a:cubicBezTo>
                  <a:cubicBezTo>
                    <a:pt x="2657362" y="2917946"/>
                    <a:pt x="2657362" y="2931916"/>
                    <a:pt x="2657362" y="2956046"/>
                  </a:cubicBezTo>
                  <a:cubicBezTo>
                    <a:pt x="2634502" y="2956046"/>
                    <a:pt x="2614182" y="2957316"/>
                    <a:pt x="2590800" y="2956046"/>
                  </a:cubicBezTo>
                  <a:cubicBezTo>
                    <a:pt x="2459581" y="2950966"/>
                    <a:pt x="2326343" y="2957316"/>
                    <a:pt x="2195124" y="2952236"/>
                  </a:cubicBezTo>
                  <a:cubicBezTo>
                    <a:pt x="2116392" y="2948426"/>
                    <a:pt x="2039680" y="2950966"/>
                    <a:pt x="1960948" y="2948426"/>
                  </a:cubicBezTo>
                  <a:cubicBezTo>
                    <a:pt x="1924611" y="2947156"/>
                    <a:pt x="1888273" y="2945886"/>
                    <a:pt x="1851936" y="2944616"/>
                  </a:cubicBezTo>
                  <a:cubicBezTo>
                    <a:pt x="1829729" y="2944616"/>
                    <a:pt x="1809542" y="2945886"/>
                    <a:pt x="1787335" y="2945886"/>
                  </a:cubicBezTo>
                  <a:cubicBezTo>
                    <a:pt x="1730810" y="2944616"/>
                    <a:pt x="1575366" y="2945886"/>
                    <a:pt x="1518841" y="2944616"/>
                  </a:cubicBezTo>
                  <a:cubicBezTo>
                    <a:pt x="1478466" y="2943346"/>
                    <a:pt x="670965" y="2952236"/>
                    <a:pt x="630590" y="2950966"/>
                  </a:cubicBezTo>
                  <a:cubicBezTo>
                    <a:pt x="620496" y="2950966"/>
                    <a:pt x="608383" y="2952236"/>
                    <a:pt x="598289" y="2952236"/>
                  </a:cubicBezTo>
                  <a:cubicBezTo>
                    <a:pt x="574064" y="2952236"/>
                    <a:pt x="551858" y="2953506"/>
                    <a:pt x="527633" y="2953506"/>
                  </a:cubicBezTo>
                  <a:cubicBezTo>
                    <a:pt x="467070" y="2953506"/>
                    <a:pt x="408527" y="2952236"/>
                    <a:pt x="347964" y="2950966"/>
                  </a:cubicBezTo>
                  <a:cubicBezTo>
                    <a:pt x="311626" y="2949696"/>
                    <a:pt x="275289" y="2948426"/>
                    <a:pt x="240970" y="2947156"/>
                  </a:cubicBezTo>
                  <a:cubicBezTo>
                    <a:pt x="176370" y="2945886"/>
                    <a:pt x="111770" y="2944616"/>
                    <a:pt x="48260" y="2944616"/>
                  </a:cubicBezTo>
                  <a:cubicBezTo>
                    <a:pt x="38100" y="2944616"/>
                    <a:pt x="29210" y="2944616"/>
                    <a:pt x="19050" y="2943346"/>
                  </a:cubicBezTo>
                  <a:cubicBezTo>
                    <a:pt x="10160" y="2942076"/>
                    <a:pt x="5080" y="2935726"/>
                    <a:pt x="7620" y="2926836"/>
                  </a:cubicBezTo>
                  <a:cubicBezTo>
                    <a:pt x="16510" y="2894997"/>
                    <a:pt x="12700" y="2838353"/>
                    <a:pt x="11430" y="2779444"/>
                  </a:cubicBezTo>
                  <a:cubicBezTo>
                    <a:pt x="10160" y="2659361"/>
                    <a:pt x="6350" y="2541543"/>
                    <a:pt x="7620" y="2421459"/>
                  </a:cubicBezTo>
                  <a:cubicBezTo>
                    <a:pt x="5080" y="2271921"/>
                    <a:pt x="0" y="420820"/>
                    <a:pt x="7620" y="269016"/>
                  </a:cubicBezTo>
                  <a:cubicBezTo>
                    <a:pt x="8890" y="239562"/>
                    <a:pt x="7620" y="207842"/>
                    <a:pt x="8890" y="178387"/>
                  </a:cubicBezTo>
                  <a:cubicBezTo>
                    <a:pt x="10160" y="130807"/>
                    <a:pt x="12700" y="7869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1301" y="30480"/>
                    <a:pt x="93601" y="29210"/>
                  </a:cubicBezTo>
                  <a:cubicBezTo>
                    <a:pt x="148107" y="25400"/>
                    <a:pt x="202614" y="22860"/>
                    <a:pt x="259139" y="20320"/>
                  </a:cubicBezTo>
                  <a:cubicBezTo>
                    <a:pt x="297495" y="17780"/>
                    <a:pt x="335851" y="16510"/>
                    <a:pt x="372189" y="13970"/>
                  </a:cubicBezTo>
                  <a:cubicBezTo>
                    <a:pt x="408527" y="11430"/>
                    <a:pt x="446883" y="8890"/>
                    <a:pt x="483220" y="8890"/>
                  </a:cubicBezTo>
                  <a:cubicBezTo>
                    <a:pt x="523596" y="7620"/>
                    <a:pt x="563971" y="10160"/>
                    <a:pt x="604346" y="8890"/>
                  </a:cubicBezTo>
                  <a:cubicBezTo>
                    <a:pt x="654815" y="8890"/>
                    <a:pt x="1569310" y="6350"/>
                    <a:pt x="1619779" y="5080"/>
                  </a:cubicBezTo>
                  <a:cubicBezTo>
                    <a:pt x="1668229" y="3810"/>
                    <a:pt x="1716679" y="2540"/>
                    <a:pt x="1767148" y="2540"/>
                  </a:cubicBezTo>
                  <a:cubicBezTo>
                    <a:pt x="1849917" y="1270"/>
                    <a:pt x="1930667" y="0"/>
                    <a:pt x="2013436" y="0"/>
                  </a:cubicBezTo>
                  <a:cubicBezTo>
                    <a:pt x="2047755" y="0"/>
                    <a:pt x="2084092" y="2540"/>
                    <a:pt x="2118411" y="2540"/>
                  </a:cubicBezTo>
                  <a:cubicBezTo>
                    <a:pt x="2213293" y="3810"/>
                    <a:pt x="2310193" y="5080"/>
                    <a:pt x="2405074" y="7620"/>
                  </a:cubicBezTo>
                  <a:cubicBezTo>
                    <a:pt x="2455543" y="8890"/>
                    <a:pt x="2506012" y="12700"/>
                    <a:pt x="2556481" y="16510"/>
                  </a:cubicBezTo>
                  <a:cubicBezTo>
                    <a:pt x="2568593" y="16510"/>
                    <a:pt x="2580706" y="16510"/>
                    <a:pt x="2590800" y="16510"/>
                  </a:cubicBezTo>
                  <a:cubicBezTo>
                    <a:pt x="2605292" y="17780"/>
                    <a:pt x="2614182" y="20320"/>
                    <a:pt x="2624342" y="21590"/>
                  </a:cubicBezTo>
                  <a:close/>
                  <a:moveTo>
                    <a:pt x="2634502" y="2939536"/>
                  </a:moveTo>
                  <a:cubicBezTo>
                    <a:pt x="2635772" y="2923026"/>
                    <a:pt x="2637042" y="2910326"/>
                    <a:pt x="2637042" y="2897626"/>
                  </a:cubicBezTo>
                  <a:cubicBezTo>
                    <a:pt x="2635772" y="2770382"/>
                    <a:pt x="2634502" y="2650298"/>
                    <a:pt x="2634502" y="2521151"/>
                  </a:cubicBezTo>
                  <a:cubicBezTo>
                    <a:pt x="2634502" y="2462242"/>
                    <a:pt x="2637042" y="2403333"/>
                    <a:pt x="2635772" y="2344425"/>
                  </a:cubicBezTo>
                  <a:cubicBezTo>
                    <a:pt x="2635772" y="2290047"/>
                    <a:pt x="2634502" y="2233404"/>
                    <a:pt x="2633232" y="2179026"/>
                  </a:cubicBezTo>
                  <a:cubicBezTo>
                    <a:pt x="2628152" y="2095194"/>
                    <a:pt x="2616722" y="359645"/>
                    <a:pt x="2616722" y="275814"/>
                  </a:cubicBezTo>
                  <a:cubicBezTo>
                    <a:pt x="2614182" y="205576"/>
                    <a:pt x="2611642" y="133073"/>
                    <a:pt x="2609102" y="63500"/>
                  </a:cubicBezTo>
                  <a:cubicBezTo>
                    <a:pt x="2607832" y="44450"/>
                    <a:pt x="2606562" y="43180"/>
                    <a:pt x="2584743" y="41910"/>
                  </a:cubicBezTo>
                  <a:cubicBezTo>
                    <a:pt x="2578687" y="41910"/>
                    <a:pt x="2574650" y="41910"/>
                    <a:pt x="2568593" y="40640"/>
                  </a:cubicBezTo>
                  <a:cubicBezTo>
                    <a:pt x="2518125" y="36830"/>
                    <a:pt x="2465637" y="31750"/>
                    <a:pt x="2415168" y="30480"/>
                  </a:cubicBezTo>
                  <a:cubicBezTo>
                    <a:pt x="2292024" y="26670"/>
                    <a:pt x="2166861" y="25400"/>
                    <a:pt x="2043717" y="22860"/>
                  </a:cubicBezTo>
                  <a:cubicBezTo>
                    <a:pt x="2025549" y="22860"/>
                    <a:pt x="2005361" y="22860"/>
                    <a:pt x="1987192" y="22860"/>
                  </a:cubicBezTo>
                  <a:cubicBezTo>
                    <a:pt x="1956911" y="22860"/>
                    <a:pt x="1926630" y="22860"/>
                    <a:pt x="1898367" y="22860"/>
                  </a:cubicBezTo>
                  <a:cubicBezTo>
                    <a:pt x="1833767" y="22860"/>
                    <a:pt x="1769167" y="22860"/>
                    <a:pt x="1706586" y="24130"/>
                  </a:cubicBezTo>
                  <a:cubicBezTo>
                    <a:pt x="1652079" y="25400"/>
                    <a:pt x="733546" y="29210"/>
                    <a:pt x="679040" y="29210"/>
                  </a:cubicBezTo>
                  <a:cubicBezTo>
                    <a:pt x="590214" y="29210"/>
                    <a:pt x="501389" y="26670"/>
                    <a:pt x="412564" y="33020"/>
                  </a:cubicBezTo>
                  <a:cubicBezTo>
                    <a:pt x="366133" y="36830"/>
                    <a:pt x="321720" y="36830"/>
                    <a:pt x="277308" y="38100"/>
                  </a:cubicBezTo>
                  <a:cubicBezTo>
                    <a:pt x="200595" y="41910"/>
                    <a:pt x="123882" y="45720"/>
                    <a:pt x="49530" y="50800"/>
                  </a:cubicBezTo>
                  <a:cubicBezTo>
                    <a:pt x="36830" y="50800"/>
                    <a:pt x="34290" y="53340"/>
                    <a:pt x="33020" y="71898"/>
                  </a:cubicBezTo>
                  <a:cubicBezTo>
                    <a:pt x="31750" y="112681"/>
                    <a:pt x="31750" y="153464"/>
                    <a:pt x="30480" y="194247"/>
                  </a:cubicBezTo>
                  <a:cubicBezTo>
                    <a:pt x="29210" y="262219"/>
                    <a:pt x="26670" y="327925"/>
                    <a:pt x="25400" y="395897"/>
                  </a:cubicBezTo>
                  <a:cubicBezTo>
                    <a:pt x="20320" y="468401"/>
                    <a:pt x="26670" y="2240201"/>
                    <a:pt x="29210" y="2312704"/>
                  </a:cubicBezTo>
                  <a:cubicBezTo>
                    <a:pt x="29210" y="2389739"/>
                    <a:pt x="29210" y="2469040"/>
                    <a:pt x="30480" y="2546074"/>
                  </a:cubicBezTo>
                  <a:cubicBezTo>
                    <a:pt x="30480" y="2602718"/>
                    <a:pt x="33020" y="2659361"/>
                    <a:pt x="33020" y="2716004"/>
                  </a:cubicBezTo>
                  <a:cubicBezTo>
                    <a:pt x="33020" y="2777179"/>
                    <a:pt x="33020" y="2838353"/>
                    <a:pt x="31750" y="2897626"/>
                  </a:cubicBezTo>
                  <a:cubicBezTo>
                    <a:pt x="31750" y="2901436"/>
                    <a:pt x="31750" y="2903976"/>
                    <a:pt x="31750" y="2907786"/>
                  </a:cubicBezTo>
                  <a:cubicBezTo>
                    <a:pt x="31750" y="2917946"/>
                    <a:pt x="35560" y="2921756"/>
                    <a:pt x="44450" y="2921756"/>
                  </a:cubicBezTo>
                  <a:cubicBezTo>
                    <a:pt x="65338" y="2921756"/>
                    <a:pt x="93601" y="2923026"/>
                    <a:pt x="119845" y="2923026"/>
                  </a:cubicBezTo>
                  <a:cubicBezTo>
                    <a:pt x="158201" y="2923026"/>
                    <a:pt x="198576" y="2920486"/>
                    <a:pt x="236932" y="2923026"/>
                  </a:cubicBezTo>
                  <a:cubicBezTo>
                    <a:pt x="299514" y="2926836"/>
                    <a:pt x="362095" y="2929376"/>
                    <a:pt x="424677" y="2928106"/>
                  </a:cubicBezTo>
                  <a:cubicBezTo>
                    <a:pt x="465052" y="2926836"/>
                    <a:pt x="503408" y="2929376"/>
                    <a:pt x="543783" y="2929376"/>
                  </a:cubicBezTo>
                  <a:cubicBezTo>
                    <a:pt x="602327" y="2929376"/>
                    <a:pt x="660871" y="2928106"/>
                    <a:pt x="719415" y="2929376"/>
                  </a:cubicBezTo>
                  <a:cubicBezTo>
                    <a:pt x="806221" y="2930646"/>
                    <a:pt x="1759073" y="2920486"/>
                    <a:pt x="1847898" y="2923026"/>
                  </a:cubicBezTo>
                  <a:cubicBezTo>
                    <a:pt x="1886255" y="2924296"/>
                    <a:pt x="1924611" y="2925566"/>
                    <a:pt x="1960948" y="2925566"/>
                  </a:cubicBezTo>
                  <a:cubicBezTo>
                    <a:pt x="2027567" y="2928106"/>
                    <a:pt x="2092167" y="2924296"/>
                    <a:pt x="2158786" y="2928106"/>
                  </a:cubicBezTo>
                  <a:cubicBezTo>
                    <a:pt x="2213293" y="2930646"/>
                    <a:pt x="2267799" y="2930646"/>
                    <a:pt x="2322305" y="2933186"/>
                  </a:cubicBezTo>
                  <a:cubicBezTo>
                    <a:pt x="2403056" y="2936996"/>
                    <a:pt x="2483806" y="2939536"/>
                    <a:pt x="2564556" y="2940806"/>
                  </a:cubicBezTo>
                  <a:cubicBezTo>
                    <a:pt x="2594837" y="2940806"/>
                    <a:pt x="2614182" y="2939536"/>
                    <a:pt x="2634502" y="2939536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04875" y="3505671"/>
            <a:ext cx="5353450" cy="1637829"/>
            <a:chOff x="0" y="0"/>
            <a:chExt cx="2652282" cy="811437"/>
          </a:xfrm>
        </p:grpSpPr>
        <p:sp>
          <p:nvSpPr>
            <p:cNvPr id="6" name="Freeform 6"/>
            <p:cNvSpPr/>
            <p:nvPr/>
          </p:nvSpPr>
          <p:spPr>
            <a:xfrm>
              <a:off x="10160" y="16510"/>
              <a:ext cx="2629422" cy="783497"/>
            </a:xfrm>
            <a:custGeom>
              <a:avLst/>
              <a:gdLst/>
              <a:ahLst/>
              <a:cxnLst/>
              <a:rect l="l" t="t" r="r" b="b"/>
              <a:pathLst>
                <a:path w="2629422" h="783497">
                  <a:moveTo>
                    <a:pt x="2629422" y="783497"/>
                  </a:moveTo>
                  <a:lnTo>
                    <a:pt x="0" y="775877"/>
                  </a:lnTo>
                  <a:lnTo>
                    <a:pt x="0" y="284964"/>
                  </a:lnTo>
                  <a:lnTo>
                    <a:pt x="17780" y="19050"/>
                  </a:lnTo>
                  <a:lnTo>
                    <a:pt x="1309052" y="0"/>
                  </a:lnTo>
                  <a:lnTo>
                    <a:pt x="2610372" y="50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-3810" y="0"/>
              <a:ext cx="2658632" cy="810166"/>
            </a:xfrm>
            <a:custGeom>
              <a:avLst/>
              <a:gdLst/>
              <a:ahLst/>
              <a:cxnLst/>
              <a:rect l="l" t="t" r="r" b="b"/>
              <a:pathLst>
                <a:path w="2658632" h="810166">
                  <a:moveTo>
                    <a:pt x="2624342" y="21590"/>
                  </a:moveTo>
                  <a:cubicBezTo>
                    <a:pt x="2625612" y="34290"/>
                    <a:pt x="2625612" y="44450"/>
                    <a:pt x="2626882" y="54610"/>
                  </a:cubicBezTo>
                  <a:cubicBezTo>
                    <a:pt x="2629422" y="74927"/>
                    <a:pt x="2630692" y="90249"/>
                    <a:pt x="2633232" y="105024"/>
                  </a:cubicBezTo>
                  <a:cubicBezTo>
                    <a:pt x="2633232" y="126365"/>
                    <a:pt x="2645932" y="547174"/>
                    <a:pt x="2652282" y="568515"/>
                  </a:cubicBezTo>
                  <a:cubicBezTo>
                    <a:pt x="2658632" y="600801"/>
                    <a:pt x="2654822" y="633634"/>
                    <a:pt x="2654822" y="665919"/>
                  </a:cubicBezTo>
                  <a:cubicBezTo>
                    <a:pt x="2654822" y="694374"/>
                    <a:pt x="2656092" y="720641"/>
                    <a:pt x="2657362" y="749206"/>
                  </a:cubicBezTo>
                  <a:cubicBezTo>
                    <a:pt x="2657362" y="770797"/>
                    <a:pt x="2657362" y="784766"/>
                    <a:pt x="2657362" y="808897"/>
                  </a:cubicBezTo>
                  <a:cubicBezTo>
                    <a:pt x="2634502" y="808897"/>
                    <a:pt x="2614182" y="810166"/>
                    <a:pt x="2590800" y="808897"/>
                  </a:cubicBezTo>
                  <a:cubicBezTo>
                    <a:pt x="2459581" y="803816"/>
                    <a:pt x="2326343" y="810166"/>
                    <a:pt x="2195124" y="805087"/>
                  </a:cubicBezTo>
                  <a:cubicBezTo>
                    <a:pt x="2116392" y="801276"/>
                    <a:pt x="2039680" y="803816"/>
                    <a:pt x="1960948" y="801276"/>
                  </a:cubicBezTo>
                  <a:cubicBezTo>
                    <a:pt x="1924611" y="800006"/>
                    <a:pt x="1888273" y="798737"/>
                    <a:pt x="1851936" y="797466"/>
                  </a:cubicBezTo>
                  <a:cubicBezTo>
                    <a:pt x="1829729" y="797466"/>
                    <a:pt x="1809542" y="798737"/>
                    <a:pt x="1787335" y="798737"/>
                  </a:cubicBezTo>
                  <a:cubicBezTo>
                    <a:pt x="1730810" y="797466"/>
                    <a:pt x="1575366" y="798737"/>
                    <a:pt x="1518841" y="797466"/>
                  </a:cubicBezTo>
                  <a:cubicBezTo>
                    <a:pt x="1478466" y="796197"/>
                    <a:pt x="670965" y="805087"/>
                    <a:pt x="630590" y="803816"/>
                  </a:cubicBezTo>
                  <a:cubicBezTo>
                    <a:pt x="620496" y="803816"/>
                    <a:pt x="608383" y="805087"/>
                    <a:pt x="598289" y="805087"/>
                  </a:cubicBezTo>
                  <a:cubicBezTo>
                    <a:pt x="574064" y="805087"/>
                    <a:pt x="551858" y="806356"/>
                    <a:pt x="527633" y="806356"/>
                  </a:cubicBezTo>
                  <a:cubicBezTo>
                    <a:pt x="467070" y="806356"/>
                    <a:pt x="408527" y="805087"/>
                    <a:pt x="347964" y="803816"/>
                  </a:cubicBezTo>
                  <a:cubicBezTo>
                    <a:pt x="311626" y="802547"/>
                    <a:pt x="275289" y="801276"/>
                    <a:pt x="240970" y="800006"/>
                  </a:cubicBezTo>
                  <a:cubicBezTo>
                    <a:pt x="176370" y="798737"/>
                    <a:pt x="111770" y="797466"/>
                    <a:pt x="48260" y="797466"/>
                  </a:cubicBezTo>
                  <a:cubicBezTo>
                    <a:pt x="38100" y="797466"/>
                    <a:pt x="29210" y="797466"/>
                    <a:pt x="19050" y="796197"/>
                  </a:cubicBezTo>
                  <a:cubicBezTo>
                    <a:pt x="10160" y="794926"/>
                    <a:pt x="5080" y="788576"/>
                    <a:pt x="7620" y="779687"/>
                  </a:cubicBezTo>
                  <a:cubicBezTo>
                    <a:pt x="16510" y="748001"/>
                    <a:pt x="12700" y="734321"/>
                    <a:pt x="11430" y="720094"/>
                  </a:cubicBezTo>
                  <a:cubicBezTo>
                    <a:pt x="10160" y="691091"/>
                    <a:pt x="6350" y="662636"/>
                    <a:pt x="7620" y="633634"/>
                  </a:cubicBezTo>
                  <a:cubicBezTo>
                    <a:pt x="5080" y="597517"/>
                    <a:pt x="0" y="150443"/>
                    <a:pt x="7620" y="113779"/>
                  </a:cubicBezTo>
                  <a:cubicBezTo>
                    <a:pt x="8890" y="106665"/>
                    <a:pt x="7620" y="99004"/>
                    <a:pt x="8890" y="91891"/>
                  </a:cubicBezTo>
                  <a:cubicBezTo>
                    <a:pt x="10160" y="80399"/>
                    <a:pt x="12700" y="67813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1301" y="30480"/>
                    <a:pt x="93601" y="29210"/>
                  </a:cubicBezTo>
                  <a:cubicBezTo>
                    <a:pt x="148107" y="25400"/>
                    <a:pt x="202614" y="22860"/>
                    <a:pt x="259139" y="20320"/>
                  </a:cubicBezTo>
                  <a:cubicBezTo>
                    <a:pt x="297495" y="17780"/>
                    <a:pt x="335851" y="16510"/>
                    <a:pt x="372189" y="13970"/>
                  </a:cubicBezTo>
                  <a:cubicBezTo>
                    <a:pt x="408527" y="11430"/>
                    <a:pt x="446883" y="8890"/>
                    <a:pt x="483220" y="8890"/>
                  </a:cubicBezTo>
                  <a:cubicBezTo>
                    <a:pt x="523596" y="7620"/>
                    <a:pt x="563971" y="10160"/>
                    <a:pt x="604346" y="8890"/>
                  </a:cubicBezTo>
                  <a:cubicBezTo>
                    <a:pt x="654815" y="8890"/>
                    <a:pt x="1569310" y="6350"/>
                    <a:pt x="1619779" y="5080"/>
                  </a:cubicBezTo>
                  <a:cubicBezTo>
                    <a:pt x="1668229" y="3810"/>
                    <a:pt x="1716679" y="2540"/>
                    <a:pt x="1767148" y="2540"/>
                  </a:cubicBezTo>
                  <a:cubicBezTo>
                    <a:pt x="1849917" y="1270"/>
                    <a:pt x="1930667" y="0"/>
                    <a:pt x="2013436" y="0"/>
                  </a:cubicBezTo>
                  <a:cubicBezTo>
                    <a:pt x="2047755" y="0"/>
                    <a:pt x="2084092" y="2540"/>
                    <a:pt x="2118411" y="2540"/>
                  </a:cubicBezTo>
                  <a:cubicBezTo>
                    <a:pt x="2213293" y="3810"/>
                    <a:pt x="2310193" y="5080"/>
                    <a:pt x="2405074" y="7620"/>
                  </a:cubicBezTo>
                  <a:cubicBezTo>
                    <a:pt x="2455543" y="8890"/>
                    <a:pt x="2506012" y="12700"/>
                    <a:pt x="2556481" y="16510"/>
                  </a:cubicBezTo>
                  <a:cubicBezTo>
                    <a:pt x="2568593" y="16510"/>
                    <a:pt x="2580706" y="16510"/>
                    <a:pt x="2590800" y="16510"/>
                  </a:cubicBezTo>
                  <a:cubicBezTo>
                    <a:pt x="2605292" y="17780"/>
                    <a:pt x="2614182" y="20320"/>
                    <a:pt x="2624342" y="21590"/>
                  </a:cubicBezTo>
                  <a:close/>
                  <a:moveTo>
                    <a:pt x="2634502" y="792387"/>
                  </a:moveTo>
                  <a:cubicBezTo>
                    <a:pt x="2635772" y="775877"/>
                    <a:pt x="2637042" y="763177"/>
                    <a:pt x="2637042" y="750477"/>
                  </a:cubicBezTo>
                  <a:cubicBezTo>
                    <a:pt x="2635772" y="717905"/>
                    <a:pt x="2634502" y="688902"/>
                    <a:pt x="2634502" y="657711"/>
                  </a:cubicBezTo>
                  <a:cubicBezTo>
                    <a:pt x="2634502" y="643483"/>
                    <a:pt x="2637042" y="629256"/>
                    <a:pt x="2635772" y="615028"/>
                  </a:cubicBezTo>
                  <a:cubicBezTo>
                    <a:pt x="2635772" y="601895"/>
                    <a:pt x="2634502" y="588215"/>
                    <a:pt x="2633232" y="575082"/>
                  </a:cubicBezTo>
                  <a:cubicBezTo>
                    <a:pt x="2628152" y="554835"/>
                    <a:pt x="2616722" y="135668"/>
                    <a:pt x="2616722" y="115421"/>
                  </a:cubicBezTo>
                  <a:cubicBezTo>
                    <a:pt x="2614182" y="98457"/>
                    <a:pt x="2611642" y="80946"/>
                    <a:pt x="2609102" y="63500"/>
                  </a:cubicBezTo>
                  <a:cubicBezTo>
                    <a:pt x="2607832" y="44450"/>
                    <a:pt x="2606562" y="43180"/>
                    <a:pt x="2584743" y="41910"/>
                  </a:cubicBezTo>
                  <a:cubicBezTo>
                    <a:pt x="2578687" y="41910"/>
                    <a:pt x="2574650" y="41910"/>
                    <a:pt x="2568593" y="40640"/>
                  </a:cubicBezTo>
                  <a:cubicBezTo>
                    <a:pt x="2518125" y="36830"/>
                    <a:pt x="2465637" y="31750"/>
                    <a:pt x="2415168" y="30480"/>
                  </a:cubicBezTo>
                  <a:cubicBezTo>
                    <a:pt x="2292024" y="26670"/>
                    <a:pt x="2166861" y="25400"/>
                    <a:pt x="2043717" y="22860"/>
                  </a:cubicBezTo>
                  <a:cubicBezTo>
                    <a:pt x="2025549" y="22860"/>
                    <a:pt x="2005361" y="22860"/>
                    <a:pt x="1987192" y="22860"/>
                  </a:cubicBezTo>
                  <a:cubicBezTo>
                    <a:pt x="1956911" y="22860"/>
                    <a:pt x="1926630" y="22860"/>
                    <a:pt x="1898367" y="22860"/>
                  </a:cubicBezTo>
                  <a:cubicBezTo>
                    <a:pt x="1833767" y="22860"/>
                    <a:pt x="1769167" y="22860"/>
                    <a:pt x="1706586" y="24130"/>
                  </a:cubicBezTo>
                  <a:cubicBezTo>
                    <a:pt x="1652079" y="25400"/>
                    <a:pt x="733546" y="29210"/>
                    <a:pt x="679040" y="29210"/>
                  </a:cubicBezTo>
                  <a:cubicBezTo>
                    <a:pt x="590214" y="29210"/>
                    <a:pt x="501389" y="26670"/>
                    <a:pt x="412564" y="33020"/>
                  </a:cubicBezTo>
                  <a:cubicBezTo>
                    <a:pt x="366133" y="36830"/>
                    <a:pt x="321720" y="36830"/>
                    <a:pt x="277308" y="38100"/>
                  </a:cubicBezTo>
                  <a:cubicBezTo>
                    <a:pt x="200595" y="41910"/>
                    <a:pt x="123882" y="45720"/>
                    <a:pt x="49530" y="50800"/>
                  </a:cubicBezTo>
                  <a:cubicBezTo>
                    <a:pt x="36830" y="50800"/>
                    <a:pt x="34290" y="53340"/>
                    <a:pt x="33020" y="66172"/>
                  </a:cubicBezTo>
                  <a:cubicBezTo>
                    <a:pt x="31750" y="76021"/>
                    <a:pt x="31750" y="85871"/>
                    <a:pt x="30480" y="95721"/>
                  </a:cubicBezTo>
                  <a:cubicBezTo>
                    <a:pt x="29210" y="112138"/>
                    <a:pt x="26670" y="128007"/>
                    <a:pt x="25400" y="144423"/>
                  </a:cubicBezTo>
                  <a:cubicBezTo>
                    <a:pt x="20320" y="161934"/>
                    <a:pt x="26670" y="589856"/>
                    <a:pt x="29210" y="607367"/>
                  </a:cubicBezTo>
                  <a:cubicBezTo>
                    <a:pt x="29210" y="625973"/>
                    <a:pt x="29210" y="645125"/>
                    <a:pt x="30480" y="663730"/>
                  </a:cubicBezTo>
                  <a:cubicBezTo>
                    <a:pt x="30480" y="677411"/>
                    <a:pt x="33020" y="691091"/>
                    <a:pt x="33020" y="704772"/>
                  </a:cubicBezTo>
                  <a:cubicBezTo>
                    <a:pt x="33020" y="719546"/>
                    <a:pt x="33020" y="734321"/>
                    <a:pt x="31750" y="750477"/>
                  </a:cubicBezTo>
                  <a:cubicBezTo>
                    <a:pt x="31750" y="754287"/>
                    <a:pt x="31750" y="756827"/>
                    <a:pt x="31750" y="760637"/>
                  </a:cubicBezTo>
                  <a:cubicBezTo>
                    <a:pt x="31750" y="770797"/>
                    <a:pt x="35560" y="774607"/>
                    <a:pt x="44450" y="774607"/>
                  </a:cubicBezTo>
                  <a:cubicBezTo>
                    <a:pt x="65338" y="774607"/>
                    <a:pt x="93601" y="775877"/>
                    <a:pt x="119845" y="775877"/>
                  </a:cubicBezTo>
                  <a:cubicBezTo>
                    <a:pt x="158201" y="775877"/>
                    <a:pt x="198576" y="773337"/>
                    <a:pt x="236932" y="775877"/>
                  </a:cubicBezTo>
                  <a:cubicBezTo>
                    <a:pt x="299514" y="779687"/>
                    <a:pt x="362095" y="782227"/>
                    <a:pt x="424677" y="780957"/>
                  </a:cubicBezTo>
                  <a:cubicBezTo>
                    <a:pt x="465052" y="779687"/>
                    <a:pt x="503408" y="782227"/>
                    <a:pt x="543783" y="782227"/>
                  </a:cubicBezTo>
                  <a:cubicBezTo>
                    <a:pt x="602327" y="782227"/>
                    <a:pt x="660871" y="780957"/>
                    <a:pt x="719415" y="782227"/>
                  </a:cubicBezTo>
                  <a:cubicBezTo>
                    <a:pt x="806221" y="783497"/>
                    <a:pt x="1759073" y="773337"/>
                    <a:pt x="1847898" y="775877"/>
                  </a:cubicBezTo>
                  <a:cubicBezTo>
                    <a:pt x="1886255" y="777147"/>
                    <a:pt x="1924611" y="778417"/>
                    <a:pt x="1960948" y="778417"/>
                  </a:cubicBezTo>
                  <a:cubicBezTo>
                    <a:pt x="2027567" y="780957"/>
                    <a:pt x="2092167" y="777147"/>
                    <a:pt x="2158786" y="780957"/>
                  </a:cubicBezTo>
                  <a:cubicBezTo>
                    <a:pt x="2213293" y="783497"/>
                    <a:pt x="2267799" y="783497"/>
                    <a:pt x="2322305" y="786037"/>
                  </a:cubicBezTo>
                  <a:cubicBezTo>
                    <a:pt x="2403056" y="789847"/>
                    <a:pt x="2483806" y="792387"/>
                    <a:pt x="2564556" y="793657"/>
                  </a:cubicBezTo>
                  <a:cubicBezTo>
                    <a:pt x="2594837" y="793657"/>
                    <a:pt x="2614182" y="792387"/>
                    <a:pt x="2634502" y="792387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711" r="53265" b="61257"/>
          <a:stretch>
            <a:fillRect/>
          </a:stretch>
        </p:blipFill>
        <p:spPr>
          <a:xfrm rot="-3097502">
            <a:off x="-39680" y="6278514"/>
            <a:ext cx="1024663" cy="87444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2027812" y="3505671"/>
            <a:ext cx="5353450" cy="5971704"/>
            <a:chOff x="0" y="0"/>
            <a:chExt cx="2652282" cy="2958586"/>
          </a:xfrm>
        </p:grpSpPr>
        <p:sp>
          <p:nvSpPr>
            <p:cNvPr id="10" name="Freeform 10"/>
            <p:cNvSpPr/>
            <p:nvPr/>
          </p:nvSpPr>
          <p:spPr>
            <a:xfrm>
              <a:off x="10160" y="16510"/>
              <a:ext cx="2629422" cy="2930646"/>
            </a:xfrm>
            <a:custGeom>
              <a:avLst/>
              <a:gdLst/>
              <a:ahLst/>
              <a:cxnLst/>
              <a:rect l="l" t="t" r="r" b="b"/>
              <a:pathLst>
                <a:path w="2629422" h="2930646">
                  <a:moveTo>
                    <a:pt x="2629422" y="2930646"/>
                  </a:moveTo>
                  <a:lnTo>
                    <a:pt x="0" y="2923026"/>
                  </a:lnTo>
                  <a:lnTo>
                    <a:pt x="0" y="1029652"/>
                  </a:lnTo>
                  <a:lnTo>
                    <a:pt x="17780" y="19050"/>
                  </a:lnTo>
                  <a:lnTo>
                    <a:pt x="1309052" y="0"/>
                  </a:lnTo>
                  <a:lnTo>
                    <a:pt x="2610372" y="50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-3810" y="0"/>
              <a:ext cx="2658632" cy="2957316"/>
            </a:xfrm>
            <a:custGeom>
              <a:avLst/>
              <a:gdLst/>
              <a:ahLst/>
              <a:cxnLst/>
              <a:rect l="l" t="t" r="r" b="b"/>
              <a:pathLst>
                <a:path w="2658632" h="2957316">
                  <a:moveTo>
                    <a:pt x="2624342" y="21590"/>
                  </a:moveTo>
                  <a:cubicBezTo>
                    <a:pt x="2625612" y="34290"/>
                    <a:pt x="2625612" y="44450"/>
                    <a:pt x="2626882" y="54610"/>
                  </a:cubicBezTo>
                  <a:cubicBezTo>
                    <a:pt x="2629422" y="108150"/>
                    <a:pt x="2630692" y="171590"/>
                    <a:pt x="2633232" y="232765"/>
                  </a:cubicBezTo>
                  <a:cubicBezTo>
                    <a:pt x="2633232" y="321128"/>
                    <a:pt x="2645932" y="2063474"/>
                    <a:pt x="2652282" y="2151837"/>
                  </a:cubicBezTo>
                  <a:cubicBezTo>
                    <a:pt x="2658632" y="2285516"/>
                    <a:pt x="2654822" y="2421459"/>
                    <a:pt x="2654822" y="2555137"/>
                  </a:cubicBezTo>
                  <a:cubicBezTo>
                    <a:pt x="2654822" y="2672955"/>
                    <a:pt x="2656092" y="2781710"/>
                    <a:pt x="2657362" y="2896356"/>
                  </a:cubicBezTo>
                  <a:cubicBezTo>
                    <a:pt x="2657362" y="2917946"/>
                    <a:pt x="2657362" y="2931916"/>
                    <a:pt x="2657362" y="2956046"/>
                  </a:cubicBezTo>
                  <a:cubicBezTo>
                    <a:pt x="2634502" y="2956046"/>
                    <a:pt x="2614182" y="2957316"/>
                    <a:pt x="2590800" y="2956046"/>
                  </a:cubicBezTo>
                  <a:cubicBezTo>
                    <a:pt x="2459581" y="2950966"/>
                    <a:pt x="2326343" y="2957316"/>
                    <a:pt x="2195124" y="2952236"/>
                  </a:cubicBezTo>
                  <a:cubicBezTo>
                    <a:pt x="2116392" y="2948426"/>
                    <a:pt x="2039680" y="2950966"/>
                    <a:pt x="1960948" y="2948426"/>
                  </a:cubicBezTo>
                  <a:cubicBezTo>
                    <a:pt x="1924611" y="2947156"/>
                    <a:pt x="1888273" y="2945886"/>
                    <a:pt x="1851936" y="2944616"/>
                  </a:cubicBezTo>
                  <a:cubicBezTo>
                    <a:pt x="1829729" y="2944616"/>
                    <a:pt x="1809542" y="2945886"/>
                    <a:pt x="1787335" y="2945886"/>
                  </a:cubicBezTo>
                  <a:cubicBezTo>
                    <a:pt x="1730810" y="2944616"/>
                    <a:pt x="1575366" y="2945886"/>
                    <a:pt x="1518841" y="2944616"/>
                  </a:cubicBezTo>
                  <a:cubicBezTo>
                    <a:pt x="1478466" y="2943346"/>
                    <a:pt x="670965" y="2952236"/>
                    <a:pt x="630590" y="2950966"/>
                  </a:cubicBezTo>
                  <a:cubicBezTo>
                    <a:pt x="620496" y="2950966"/>
                    <a:pt x="608383" y="2952236"/>
                    <a:pt x="598289" y="2952236"/>
                  </a:cubicBezTo>
                  <a:cubicBezTo>
                    <a:pt x="574064" y="2952236"/>
                    <a:pt x="551858" y="2953506"/>
                    <a:pt x="527633" y="2953506"/>
                  </a:cubicBezTo>
                  <a:cubicBezTo>
                    <a:pt x="467070" y="2953506"/>
                    <a:pt x="408527" y="2952236"/>
                    <a:pt x="347964" y="2950966"/>
                  </a:cubicBezTo>
                  <a:cubicBezTo>
                    <a:pt x="311626" y="2949696"/>
                    <a:pt x="275289" y="2948426"/>
                    <a:pt x="240970" y="2947156"/>
                  </a:cubicBezTo>
                  <a:cubicBezTo>
                    <a:pt x="176370" y="2945886"/>
                    <a:pt x="111770" y="2944616"/>
                    <a:pt x="48260" y="2944616"/>
                  </a:cubicBezTo>
                  <a:cubicBezTo>
                    <a:pt x="38100" y="2944616"/>
                    <a:pt x="29210" y="2944616"/>
                    <a:pt x="19050" y="2943346"/>
                  </a:cubicBezTo>
                  <a:cubicBezTo>
                    <a:pt x="10160" y="2942076"/>
                    <a:pt x="5080" y="2935726"/>
                    <a:pt x="7620" y="2926836"/>
                  </a:cubicBezTo>
                  <a:cubicBezTo>
                    <a:pt x="16510" y="2894997"/>
                    <a:pt x="12700" y="2838353"/>
                    <a:pt x="11430" y="2779444"/>
                  </a:cubicBezTo>
                  <a:cubicBezTo>
                    <a:pt x="10160" y="2659361"/>
                    <a:pt x="6350" y="2541543"/>
                    <a:pt x="7620" y="2421459"/>
                  </a:cubicBezTo>
                  <a:cubicBezTo>
                    <a:pt x="5080" y="2271921"/>
                    <a:pt x="0" y="420820"/>
                    <a:pt x="7620" y="269016"/>
                  </a:cubicBezTo>
                  <a:cubicBezTo>
                    <a:pt x="8890" y="239562"/>
                    <a:pt x="7620" y="207842"/>
                    <a:pt x="8890" y="178387"/>
                  </a:cubicBezTo>
                  <a:cubicBezTo>
                    <a:pt x="10160" y="130807"/>
                    <a:pt x="12700" y="7869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1301" y="30480"/>
                    <a:pt x="93601" y="29210"/>
                  </a:cubicBezTo>
                  <a:cubicBezTo>
                    <a:pt x="148107" y="25400"/>
                    <a:pt x="202614" y="22860"/>
                    <a:pt x="259139" y="20320"/>
                  </a:cubicBezTo>
                  <a:cubicBezTo>
                    <a:pt x="297495" y="17780"/>
                    <a:pt x="335851" y="16510"/>
                    <a:pt x="372189" y="13970"/>
                  </a:cubicBezTo>
                  <a:cubicBezTo>
                    <a:pt x="408527" y="11430"/>
                    <a:pt x="446883" y="8890"/>
                    <a:pt x="483220" y="8890"/>
                  </a:cubicBezTo>
                  <a:cubicBezTo>
                    <a:pt x="523596" y="7620"/>
                    <a:pt x="563971" y="10160"/>
                    <a:pt x="604346" y="8890"/>
                  </a:cubicBezTo>
                  <a:cubicBezTo>
                    <a:pt x="654815" y="8890"/>
                    <a:pt x="1569310" y="6350"/>
                    <a:pt x="1619779" y="5080"/>
                  </a:cubicBezTo>
                  <a:cubicBezTo>
                    <a:pt x="1668229" y="3810"/>
                    <a:pt x="1716679" y="2540"/>
                    <a:pt x="1767148" y="2540"/>
                  </a:cubicBezTo>
                  <a:cubicBezTo>
                    <a:pt x="1849917" y="1270"/>
                    <a:pt x="1930667" y="0"/>
                    <a:pt x="2013436" y="0"/>
                  </a:cubicBezTo>
                  <a:cubicBezTo>
                    <a:pt x="2047755" y="0"/>
                    <a:pt x="2084092" y="2540"/>
                    <a:pt x="2118411" y="2540"/>
                  </a:cubicBezTo>
                  <a:cubicBezTo>
                    <a:pt x="2213293" y="3810"/>
                    <a:pt x="2310193" y="5080"/>
                    <a:pt x="2405074" y="7620"/>
                  </a:cubicBezTo>
                  <a:cubicBezTo>
                    <a:pt x="2455543" y="8890"/>
                    <a:pt x="2506012" y="12700"/>
                    <a:pt x="2556481" y="16510"/>
                  </a:cubicBezTo>
                  <a:cubicBezTo>
                    <a:pt x="2568593" y="16510"/>
                    <a:pt x="2580706" y="16510"/>
                    <a:pt x="2590800" y="16510"/>
                  </a:cubicBezTo>
                  <a:cubicBezTo>
                    <a:pt x="2605292" y="17780"/>
                    <a:pt x="2614182" y="20320"/>
                    <a:pt x="2624342" y="21590"/>
                  </a:cubicBezTo>
                  <a:close/>
                  <a:moveTo>
                    <a:pt x="2634502" y="2939536"/>
                  </a:moveTo>
                  <a:cubicBezTo>
                    <a:pt x="2635772" y="2923026"/>
                    <a:pt x="2637042" y="2910326"/>
                    <a:pt x="2637042" y="2897626"/>
                  </a:cubicBezTo>
                  <a:cubicBezTo>
                    <a:pt x="2635772" y="2770382"/>
                    <a:pt x="2634502" y="2650298"/>
                    <a:pt x="2634502" y="2521151"/>
                  </a:cubicBezTo>
                  <a:cubicBezTo>
                    <a:pt x="2634502" y="2462242"/>
                    <a:pt x="2637042" y="2403333"/>
                    <a:pt x="2635772" y="2344425"/>
                  </a:cubicBezTo>
                  <a:cubicBezTo>
                    <a:pt x="2635772" y="2290047"/>
                    <a:pt x="2634502" y="2233404"/>
                    <a:pt x="2633232" y="2179026"/>
                  </a:cubicBezTo>
                  <a:cubicBezTo>
                    <a:pt x="2628152" y="2095194"/>
                    <a:pt x="2616722" y="359645"/>
                    <a:pt x="2616722" y="275814"/>
                  </a:cubicBezTo>
                  <a:cubicBezTo>
                    <a:pt x="2614182" y="205576"/>
                    <a:pt x="2611642" y="133073"/>
                    <a:pt x="2609102" y="63500"/>
                  </a:cubicBezTo>
                  <a:cubicBezTo>
                    <a:pt x="2607832" y="44450"/>
                    <a:pt x="2606562" y="43180"/>
                    <a:pt x="2584743" y="41910"/>
                  </a:cubicBezTo>
                  <a:cubicBezTo>
                    <a:pt x="2578687" y="41910"/>
                    <a:pt x="2574650" y="41910"/>
                    <a:pt x="2568593" y="40640"/>
                  </a:cubicBezTo>
                  <a:cubicBezTo>
                    <a:pt x="2518125" y="36830"/>
                    <a:pt x="2465637" y="31750"/>
                    <a:pt x="2415168" y="30480"/>
                  </a:cubicBezTo>
                  <a:cubicBezTo>
                    <a:pt x="2292024" y="26670"/>
                    <a:pt x="2166861" y="25400"/>
                    <a:pt x="2043717" y="22860"/>
                  </a:cubicBezTo>
                  <a:cubicBezTo>
                    <a:pt x="2025549" y="22860"/>
                    <a:pt x="2005361" y="22860"/>
                    <a:pt x="1987192" y="22860"/>
                  </a:cubicBezTo>
                  <a:cubicBezTo>
                    <a:pt x="1956911" y="22860"/>
                    <a:pt x="1926630" y="22860"/>
                    <a:pt x="1898367" y="22860"/>
                  </a:cubicBezTo>
                  <a:cubicBezTo>
                    <a:pt x="1833767" y="22860"/>
                    <a:pt x="1769167" y="22860"/>
                    <a:pt x="1706586" y="24130"/>
                  </a:cubicBezTo>
                  <a:cubicBezTo>
                    <a:pt x="1652079" y="25400"/>
                    <a:pt x="733546" y="29210"/>
                    <a:pt x="679040" y="29210"/>
                  </a:cubicBezTo>
                  <a:cubicBezTo>
                    <a:pt x="590214" y="29210"/>
                    <a:pt x="501389" y="26670"/>
                    <a:pt x="412564" y="33020"/>
                  </a:cubicBezTo>
                  <a:cubicBezTo>
                    <a:pt x="366133" y="36830"/>
                    <a:pt x="321720" y="36830"/>
                    <a:pt x="277308" y="38100"/>
                  </a:cubicBezTo>
                  <a:cubicBezTo>
                    <a:pt x="200595" y="41910"/>
                    <a:pt x="123882" y="45720"/>
                    <a:pt x="49530" y="50800"/>
                  </a:cubicBezTo>
                  <a:cubicBezTo>
                    <a:pt x="36830" y="50800"/>
                    <a:pt x="34290" y="53340"/>
                    <a:pt x="33020" y="71898"/>
                  </a:cubicBezTo>
                  <a:cubicBezTo>
                    <a:pt x="31750" y="112681"/>
                    <a:pt x="31750" y="153464"/>
                    <a:pt x="30480" y="194247"/>
                  </a:cubicBezTo>
                  <a:cubicBezTo>
                    <a:pt x="29210" y="262219"/>
                    <a:pt x="26670" y="327925"/>
                    <a:pt x="25400" y="395897"/>
                  </a:cubicBezTo>
                  <a:cubicBezTo>
                    <a:pt x="20320" y="468401"/>
                    <a:pt x="26670" y="2240201"/>
                    <a:pt x="29210" y="2312704"/>
                  </a:cubicBezTo>
                  <a:cubicBezTo>
                    <a:pt x="29210" y="2389739"/>
                    <a:pt x="29210" y="2469040"/>
                    <a:pt x="30480" y="2546074"/>
                  </a:cubicBezTo>
                  <a:cubicBezTo>
                    <a:pt x="30480" y="2602718"/>
                    <a:pt x="33020" y="2659361"/>
                    <a:pt x="33020" y="2716004"/>
                  </a:cubicBezTo>
                  <a:cubicBezTo>
                    <a:pt x="33020" y="2777179"/>
                    <a:pt x="33020" y="2838353"/>
                    <a:pt x="31750" y="2897626"/>
                  </a:cubicBezTo>
                  <a:cubicBezTo>
                    <a:pt x="31750" y="2901436"/>
                    <a:pt x="31750" y="2903976"/>
                    <a:pt x="31750" y="2907786"/>
                  </a:cubicBezTo>
                  <a:cubicBezTo>
                    <a:pt x="31750" y="2917946"/>
                    <a:pt x="35560" y="2921756"/>
                    <a:pt x="44450" y="2921756"/>
                  </a:cubicBezTo>
                  <a:cubicBezTo>
                    <a:pt x="65338" y="2921756"/>
                    <a:pt x="93601" y="2923026"/>
                    <a:pt x="119845" y="2923026"/>
                  </a:cubicBezTo>
                  <a:cubicBezTo>
                    <a:pt x="158201" y="2923026"/>
                    <a:pt x="198576" y="2920486"/>
                    <a:pt x="236932" y="2923026"/>
                  </a:cubicBezTo>
                  <a:cubicBezTo>
                    <a:pt x="299514" y="2926836"/>
                    <a:pt x="362095" y="2929376"/>
                    <a:pt x="424677" y="2928106"/>
                  </a:cubicBezTo>
                  <a:cubicBezTo>
                    <a:pt x="465052" y="2926836"/>
                    <a:pt x="503408" y="2929376"/>
                    <a:pt x="543783" y="2929376"/>
                  </a:cubicBezTo>
                  <a:cubicBezTo>
                    <a:pt x="602327" y="2929376"/>
                    <a:pt x="660871" y="2928106"/>
                    <a:pt x="719415" y="2929376"/>
                  </a:cubicBezTo>
                  <a:cubicBezTo>
                    <a:pt x="806221" y="2930646"/>
                    <a:pt x="1759073" y="2920486"/>
                    <a:pt x="1847898" y="2923026"/>
                  </a:cubicBezTo>
                  <a:cubicBezTo>
                    <a:pt x="1886255" y="2924296"/>
                    <a:pt x="1924611" y="2925566"/>
                    <a:pt x="1960948" y="2925566"/>
                  </a:cubicBezTo>
                  <a:cubicBezTo>
                    <a:pt x="2027567" y="2928106"/>
                    <a:pt x="2092167" y="2924296"/>
                    <a:pt x="2158786" y="2928106"/>
                  </a:cubicBezTo>
                  <a:cubicBezTo>
                    <a:pt x="2213293" y="2930646"/>
                    <a:pt x="2267799" y="2930646"/>
                    <a:pt x="2322305" y="2933186"/>
                  </a:cubicBezTo>
                  <a:cubicBezTo>
                    <a:pt x="2403056" y="2936996"/>
                    <a:pt x="2483806" y="2939536"/>
                    <a:pt x="2564556" y="2940806"/>
                  </a:cubicBezTo>
                  <a:cubicBezTo>
                    <a:pt x="2594837" y="2940806"/>
                    <a:pt x="2614182" y="2939536"/>
                    <a:pt x="2634502" y="2939536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2018287" y="3505671"/>
            <a:ext cx="5353450" cy="1637829"/>
            <a:chOff x="0" y="0"/>
            <a:chExt cx="2652282" cy="811437"/>
          </a:xfrm>
        </p:grpSpPr>
        <p:sp>
          <p:nvSpPr>
            <p:cNvPr id="13" name="Freeform 13"/>
            <p:cNvSpPr/>
            <p:nvPr/>
          </p:nvSpPr>
          <p:spPr>
            <a:xfrm>
              <a:off x="10160" y="16510"/>
              <a:ext cx="2629422" cy="783497"/>
            </a:xfrm>
            <a:custGeom>
              <a:avLst/>
              <a:gdLst/>
              <a:ahLst/>
              <a:cxnLst/>
              <a:rect l="l" t="t" r="r" b="b"/>
              <a:pathLst>
                <a:path w="2629422" h="783497">
                  <a:moveTo>
                    <a:pt x="2629422" y="783497"/>
                  </a:moveTo>
                  <a:lnTo>
                    <a:pt x="0" y="775877"/>
                  </a:lnTo>
                  <a:lnTo>
                    <a:pt x="0" y="284964"/>
                  </a:lnTo>
                  <a:lnTo>
                    <a:pt x="17780" y="19050"/>
                  </a:lnTo>
                  <a:lnTo>
                    <a:pt x="1309052" y="0"/>
                  </a:lnTo>
                  <a:lnTo>
                    <a:pt x="2610372" y="50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-3810" y="0"/>
              <a:ext cx="2658632" cy="810166"/>
            </a:xfrm>
            <a:custGeom>
              <a:avLst/>
              <a:gdLst/>
              <a:ahLst/>
              <a:cxnLst/>
              <a:rect l="l" t="t" r="r" b="b"/>
              <a:pathLst>
                <a:path w="2658632" h="810166">
                  <a:moveTo>
                    <a:pt x="2624342" y="21590"/>
                  </a:moveTo>
                  <a:cubicBezTo>
                    <a:pt x="2625612" y="34290"/>
                    <a:pt x="2625612" y="44450"/>
                    <a:pt x="2626882" y="54610"/>
                  </a:cubicBezTo>
                  <a:cubicBezTo>
                    <a:pt x="2629422" y="74927"/>
                    <a:pt x="2630692" y="90249"/>
                    <a:pt x="2633232" y="105024"/>
                  </a:cubicBezTo>
                  <a:cubicBezTo>
                    <a:pt x="2633232" y="126365"/>
                    <a:pt x="2645932" y="547174"/>
                    <a:pt x="2652282" y="568515"/>
                  </a:cubicBezTo>
                  <a:cubicBezTo>
                    <a:pt x="2658632" y="600801"/>
                    <a:pt x="2654822" y="633634"/>
                    <a:pt x="2654822" y="665919"/>
                  </a:cubicBezTo>
                  <a:cubicBezTo>
                    <a:pt x="2654822" y="694374"/>
                    <a:pt x="2656092" y="720641"/>
                    <a:pt x="2657362" y="749206"/>
                  </a:cubicBezTo>
                  <a:cubicBezTo>
                    <a:pt x="2657362" y="770797"/>
                    <a:pt x="2657362" y="784766"/>
                    <a:pt x="2657362" y="808897"/>
                  </a:cubicBezTo>
                  <a:cubicBezTo>
                    <a:pt x="2634502" y="808897"/>
                    <a:pt x="2614182" y="810166"/>
                    <a:pt x="2590800" y="808897"/>
                  </a:cubicBezTo>
                  <a:cubicBezTo>
                    <a:pt x="2459581" y="803816"/>
                    <a:pt x="2326343" y="810166"/>
                    <a:pt x="2195124" y="805087"/>
                  </a:cubicBezTo>
                  <a:cubicBezTo>
                    <a:pt x="2116392" y="801276"/>
                    <a:pt x="2039680" y="803816"/>
                    <a:pt x="1960948" y="801276"/>
                  </a:cubicBezTo>
                  <a:cubicBezTo>
                    <a:pt x="1924611" y="800006"/>
                    <a:pt x="1888273" y="798737"/>
                    <a:pt x="1851936" y="797466"/>
                  </a:cubicBezTo>
                  <a:cubicBezTo>
                    <a:pt x="1829729" y="797466"/>
                    <a:pt x="1809542" y="798737"/>
                    <a:pt x="1787335" y="798737"/>
                  </a:cubicBezTo>
                  <a:cubicBezTo>
                    <a:pt x="1730810" y="797466"/>
                    <a:pt x="1575366" y="798737"/>
                    <a:pt x="1518841" y="797466"/>
                  </a:cubicBezTo>
                  <a:cubicBezTo>
                    <a:pt x="1478466" y="796197"/>
                    <a:pt x="670965" y="805087"/>
                    <a:pt x="630590" y="803816"/>
                  </a:cubicBezTo>
                  <a:cubicBezTo>
                    <a:pt x="620496" y="803816"/>
                    <a:pt x="608383" y="805087"/>
                    <a:pt x="598289" y="805087"/>
                  </a:cubicBezTo>
                  <a:cubicBezTo>
                    <a:pt x="574064" y="805087"/>
                    <a:pt x="551858" y="806356"/>
                    <a:pt x="527633" y="806356"/>
                  </a:cubicBezTo>
                  <a:cubicBezTo>
                    <a:pt x="467070" y="806356"/>
                    <a:pt x="408527" y="805087"/>
                    <a:pt x="347964" y="803816"/>
                  </a:cubicBezTo>
                  <a:cubicBezTo>
                    <a:pt x="311626" y="802547"/>
                    <a:pt x="275289" y="801276"/>
                    <a:pt x="240970" y="800006"/>
                  </a:cubicBezTo>
                  <a:cubicBezTo>
                    <a:pt x="176370" y="798737"/>
                    <a:pt x="111770" y="797466"/>
                    <a:pt x="48260" y="797466"/>
                  </a:cubicBezTo>
                  <a:cubicBezTo>
                    <a:pt x="38100" y="797466"/>
                    <a:pt x="29210" y="797466"/>
                    <a:pt x="19050" y="796197"/>
                  </a:cubicBezTo>
                  <a:cubicBezTo>
                    <a:pt x="10160" y="794926"/>
                    <a:pt x="5080" y="788576"/>
                    <a:pt x="7620" y="779687"/>
                  </a:cubicBezTo>
                  <a:cubicBezTo>
                    <a:pt x="16510" y="748001"/>
                    <a:pt x="12700" y="734321"/>
                    <a:pt x="11430" y="720094"/>
                  </a:cubicBezTo>
                  <a:cubicBezTo>
                    <a:pt x="10160" y="691091"/>
                    <a:pt x="6350" y="662636"/>
                    <a:pt x="7620" y="633634"/>
                  </a:cubicBezTo>
                  <a:cubicBezTo>
                    <a:pt x="5080" y="597517"/>
                    <a:pt x="0" y="150443"/>
                    <a:pt x="7620" y="113779"/>
                  </a:cubicBezTo>
                  <a:cubicBezTo>
                    <a:pt x="8890" y="106665"/>
                    <a:pt x="7620" y="99004"/>
                    <a:pt x="8890" y="91891"/>
                  </a:cubicBezTo>
                  <a:cubicBezTo>
                    <a:pt x="10160" y="80399"/>
                    <a:pt x="12700" y="67813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1301" y="30480"/>
                    <a:pt x="93601" y="29210"/>
                  </a:cubicBezTo>
                  <a:cubicBezTo>
                    <a:pt x="148107" y="25400"/>
                    <a:pt x="202614" y="22860"/>
                    <a:pt x="259139" y="20320"/>
                  </a:cubicBezTo>
                  <a:cubicBezTo>
                    <a:pt x="297495" y="17780"/>
                    <a:pt x="335851" y="16510"/>
                    <a:pt x="372189" y="13970"/>
                  </a:cubicBezTo>
                  <a:cubicBezTo>
                    <a:pt x="408527" y="11430"/>
                    <a:pt x="446883" y="8890"/>
                    <a:pt x="483220" y="8890"/>
                  </a:cubicBezTo>
                  <a:cubicBezTo>
                    <a:pt x="523596" y="7620"/>
                    <a:pt x="563971" y="10160"/>
                    <a:pt x="604346" y="8890"/>
                  </a:cubicBezTo>
                  <a:cubicBezTo>
                    <a:pt x="654815" y="8890"/>
                    <a:pt x="1569310" y="6350"/>
                    <a:pt x="1619779" y="5080"/>
                  </a:cubicBezTo>
                  <a:cubicBezTo>
                    <a:pt x="1668229" y="3810"/>
                    <a:pt x="1716679" y="2540"/>
                    <a:pt x="1767148" y="2540"/>
                  </a:cubicBezTo>
                  <a:cubicBezTo>
                    <a:pt x="1849917" y="1270"/>
                    <a:pt x="1930667" y="0"/>
                    <a:pt x="2013436" y="0"/>
                  </a:cubicBezTo>
                  <a:cubicBezTo>
                    <a:pt x="2047755" y="0"/>
                    <a:pt x="2084092" y="2540"/>
                    <a:pt x="2118411" y="2540"/>
                  </a:cubicBezTo>
                  <a:cubicBezTo>
                    <a:pt x="2213293" y="3810"/>
                    <a:pt x="2310193" y="5080"/>
                    <a:pt x="2405074" y="7620"/>
                  </a:cubicBezTo>
                  <a:cubicBezTo>
                    <a:pt x="2455543" y="8890"/>
                    <a:pt x="2506012" y="12700"/>
                    <a:pt x="2556481" y="16510"/>
                  </a:cubicBezTo>
                  <a:cubicBezTo>
                    <a:pt x="2568593" y="16510"/>
                    <a:pt x="2580706" y="16510"/>
                    <a:pt x="2590800" y="16510"/>
                  </a:cubicBezTo>
                  <a:cubicBezTo>
                    <a:pt x="2605292" y="17780"/>
                    <a:pt x="2614182" y="20320"/>
                    <a:pt x="2624342" y="21590"/>
                  </a:cubicBezTo>
                  <a:close/>
                  <a:moveTo>
                    <a:pt x="2634502" y="792387"/>
                  </a:moveTo>
                  <a:cubicBezTo>
                    <a:pt x="2635772" y="775877"/>
                    <a:pt x="2637042" y="763177"/>
                    <a:pt x="2637042" y="750477"/>
                  </a:cubicBezTo>
                  <a:cubicBezTo>
                    <a:pt x="2635772" y="717905"/>
                    <a:pt x="2634502" y="688902"/>
                    <a:pt x="2634502" y="657711"/>
                  </a:cubicBezTo>
                  <a:cubicBezTo>
                    <a:pt x="2634502" y="643483"/>
                    <a:pt x="2637042" y="629256"/>
                    <a:pt x="2635772" y="615028"/>
                  </a:cubicBezTo>
                  <a:cubicBezTo>
                    <a:pt x="2635772" y="601895"/>
                    <a:pt x="2634502" y="588215"/>
                    <a:pt x="2633232" y="575082"/>
                  </a:cubicBezTo>
                  <a:cubicBezTo>
                    <a:pt x="2628152" y="554835"/>
                    <a:pt x="2616722" y="135668"/>
                    <a:pt x="2616722" y="115421"/>
                  </a:cubicBezTo>
                  <a:cubicBezTo>
                    <a:pt x="2614182" y="98457"/>
                    <a:pt x="2611642" y="80946"/>
                    <a:pt x="2609102" y="63500"/>
                  </a:cubicBezTo>
                  <a:cubicBezTo>
                    <a:pt x="2607832" y="44450"/>
                    <a:pt x="2606562" y="43180"/>
                    <a:pt x="2584743" y="41910"/>
                  </a:cubicBezTo>
                  <a:cubicBezTo>
                    <a:pt x="2578687" y="41910"/>
                    <a:pt x="2574650" y="41910"/>
                    <a:pt x="2568593" y="40640"/>
                  </a:cubicBezTo>
                  <a:cubicBezTo>
                    <a:pt x="2518125" y="36830"/>
                    <a:pt x="2465637" y="31750"/>
                    <a:pt x="2415168" y="30480"/>
                  </a:cubicBezTo>
                  <a:cubicBezTo>
                    <a:pt x="2292024" y="26670"/>
                    <a:pt x="2166861" y="25400"/>
                    <a:pt x="2043717" y="22860"/>
                  </a:cubicBezTo>
                  <a:cubicBezTo>
                    <a:pt x="2025549" y="22860"/>
                    <a:pt x="2005361" y="22860"/>
                    <a:pt x="1987192" y="22860"/>
                  </a:cubicBezTo>
                  <a:cubicBezTo>
                    <a:pt x="1956911" y="22860"/>
                    <a:pt x="1926630" y="22860"/>
                    <a:pt x="1898367" y="22860"/>
                  </a:cubicBezTo>
                  <a:cubicBezTo>
                    <a:pt x="1833767" y="22860"/>
                    <a:pt x="1769167" y="22860"/>
                    <a:pt x="1706586" y="24130"/>
                  </a:cubicBezTo>
                  <a:cubicBezTo>
                    <a:pt x="1652079" y="25400"/>
                    <a:pt x="733546" y="29210"/>
                    <a:pt x="679040" y="29210"/>
                  </a:cubicBezTo>
                  <a:cubicBezTo>
                    <a:pt x="590214" y="29210"/>
                    <a:pt x="501389" y="26670"/>
                    <a:pt x="412564" y="33020"/>
                  </a:cubicBezTo>
                  <a:cubicBezTo>
                    <a:pt x="366133" y="36830"/>
                    <a:pt x="321720" y="36830"/>
                    <a:pt x="277308" y="38100"/>
                  </a:cubicBezTo>
                  <a:cubicBezTo>
                    <a:pt x="200595" y="41910"/>
                    <a:pt x="123882" y="45720"/>
                    <a:pt x="49530" y="50800"/>
                  </a:cubicBezTo>
                  <a:cubicBezTo>
                    <a:pt x="36830" y="50800"/>
                    <a:pt x="34290" y="53340"/>
                    <a:pt x="33020" y="66172"/>
                  </a:cubicBezTo>
                  <a:cubicBezTo>
                    <a:pt x="31750" y="76021"/>
                    <a:pt x="31750" y="85871"/>
                    <a:pt x="30480" y="95721"/>
                  </a:cubicBezTo>
                  <a:cubicBezTo>
                    <a:pt x="29210" y="112138"/>
                    <a:pt x="26670" y="128007"/>
                    <a:pt x="25400" y="144423"/>
                  </a:cubicBezTo>
                  <a:cubicBezTo>
                    <a:pt x="20320" y="161934"/>
                    <a:pt x="26670" y="589856"/>
                    <a:pt x="29210" y="607367"/>
                  </a:cubicBezTo>
                  <a:cubicBezTo>
                    <a:pt x="29210" y="625973"/>
                    <a:pt x="29210" y="645125"/>
                    <a:pt x="30480" y="663730"/>
                  </a:cubicBezTo>
                  <a:cubicBezTo>
                    <a:pt x="30480" y="677411"/>
                    <a:pt x="33020" y="691091"/>
                    <a:pt x="33020" y="704772"/>
                  </a:cubicBezTo>
                  <a:cubicBezTo>
                    <a:pt x="33020" y="719546"/>
                    <a:pt x="33020" y="734321"/>
                    <a:pt x="31750" y="750477"/>
                  </a:cubicBezTo>
                  <a:cubicBezTo>
                    <a:pt x="31750" y="754287"/>
                    <a:pt x="31750" y="756827"/>
                    <a:pt x="31750" y="760637"/>
                  </a:cubicBezTo>
                  <a:cubicBezTo>
                    <a:pt x="31750" y="770797"/>
                    <a:pt x="35560" y="774607"/>
                    <a:pt x="44450" y="774607"/>
                  </a:cubicBezTo>
                  <a:cubicBezTo>
                    <a:pt x="65338" y="774607"/>
                    <a:pt x="93601" y="775877"/>
                    <a:pt x="119845" y="775877"/>
                  </a:cubicBezTo>
                  <a:cubicBezTo>
                    <a:pt x="158201" y="775877"/>
                    <a:pt x="198576" y="773337"/>
                    <a:pt x="236932" y="775877"/>
                  </a:cubicBezTo>
                  <a:cubicBezTo>
                    <a:pt x="299514" y="779687"/>
                    <a:pt x="362095" y="782227"/>
                    <a:pt x="424677" y="780957"/>
                  </a:cubicBezTo>
                  <a:cubicBezTo>
                    <a:pt x="465052" y="779687"/>
                    <a:pt x="503408" y="782227"/>
                    <a:pt x="543783" y="782227"/>
                  </a:cubicBezTo>
                  <a:cubicBezTo>
                    <a:pt x="602327" y="782227"/>
                    <a:pt x="660871" y="780957"/>
                    <a:pt x="719415" y="782227"/>
                  </a:cubicBezTo>
                  <a:cubicBezTo>
                    <a:pt x="806221" y="783497"/>
                    <a:pt x="1759073" y="773337"/>
                    <a:pt x="1847898" y="775877"/>
                  </a:cubicBezTo>
                  <a:cubicBezTo>
                    <a:pt x="1886255" y="777147"/>
                    <a:pt x="1924611" y="778417"/>
                    <a:pt x="1960948" y="778417"/>
                  </a:cubicBezTo>
                  <a:cubicBezTo>
                    <a:pt x="2027567" y="780957"/>
                    <a:pt x="2092167" y="777147"/>
                    <a:pt x="2158786" y="780957"/>
                  </a:cubicBezTo>
                  <a:cubicBezTo>
                    <a:pt x="2213293" y="783497"/>
                    <a:pt x="2267799" y="783497"/>
                    <a:pt x="2322305" y="786037"/>
                  </a:cubicBezTo>
                  <a:cubicBezTo>
                    <a:pt x="2403056" y="789847"/>
                    <a:pt x="2483806" y="792387"/>
                    <a:pt x="2564556" y="793657"/>
                  </a:cubicBezTo>
                  <a:cubicBezTo>
                    <a:pt x="2594837" y="793657"/>
                    <a:pt x="2614182" y="792387"/>
                    <a:pt x="2634502" y="792387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711" r="53265" b="61257"/>
          <a:stretch>
            <a:fillRect/>
          </a:stretch>
        </p:blipFill>
        <p:spPr>
          <a:xfrm rot="3146976" flipH="1">
            <a:off x="17290994" y="6632180"/>
            <a:ext cx="1024663" cy="87444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 rot="345452">
            <a:off x="13948379" y="1113849"/>
            <a:ext cx="1579849" cy="1585722"/>
            <a:chOff x="0" y="0"/>
            <a:chExt cx="1708150" cy="1714500"/>
          </a:xfrm>
        </p:grpSpPr>
        <p:sp>
          <p:nvSpPr>
            <p:cNvPr id="17" name="Freeform 17"/>
            <p:cNvSpPr/>
            <p:nvPr/>
          </p:nvSpPr>
          <p:spPr>
            <a:xfrm>
              <a:off x="10160" y="16510"/>
              <a:ext cx="1685290" cy="1686560"/>
            </a:xfrm>
            <a:custGeom>
              <a:avLst/>
              <a:gdLst/>
              <a:ahLst/>
              <a:cxnLst/>
              <a:rect l="l" t="t" r="r" b="b"/>
              <a:pathLst>
                <a:path w="1685290" h="1686560">
                  <a:moveTo>
                    <a:pt x="1685290" y="1686560"/>
                  </a:moveTo>
                  <a:lnTo>
                    <a:pt x="0" y="1678940"/>
                  </a:lnTo>
                  <a:lnTo>
                    <a:pt x="0" y="598170"/>
                  </a:lnTo>
                  <a:lnTo>
                    <a:pt x="17780" y="19050"/>
                  </a:lnTo>
                  <a:lnTo>
                    <a:pt x="838200" y="0"/>
                  </a:lnTo>
                  <a:lnTo>
                    <a:pt x="1666240" y="50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-3810" y="0"/>
              <a:ext cx="1714500" cy="1713230"/>
            </a:xfrm>
            <a:custGeom>
              <a:avLst/>
              <a:gdLst/>
              <a:ahLst/>
              <a:cxnLst/>
              <a:rect l="l" t="t" r="r" b="b"/>
              <a:pathLst>
                <a:path w="1714500" h="1713230">
                  <a:moveTo>
                    <a:pt x="1680210" y="21590"/>
                  </a:moveTo>
                  <a:cubicBezTo>
                    <a:pt x="1681480" y="34290"/>
                    <a:pt x="1681480" y="44450"/>
                    <a:pt x="1682750" y="54610"/>
                  </a:cubicBezTo>
                  <a:cubicBezTo>
                    <a:pt x="1685290" y="88900"/>
                    <a:pt x="1686560" y="124460"/>
                    <a:pt x="1689100" y="158750"/>
                  </a:cubicBezTo>
                  <a:cubicBezTo>
                    <a:pt x="1689100" y="208280"/>
                    <a:pt x="1701800" y="1184910"/>
                    <a:pt x="1708150" y="1234440"/>
                  </a:cubicBezTo>
                  <a:cubicBezTo>
                    <a:pt x="1714500" y="1309370"/>
                    <a:pt x="1710690" y="1385570"/>
                    <a:pt x="1710690" y="1460500"/>
                  </a:cubicBezTo>
                  <a:cubicBezTo>
                    <a:pt x="1710690" y="1526540"/>
                    <a:pt x="1711960" y="1587500"/>
                    <a:pt x="1713230" y="1652270"/>
                  </a:cubicBezTo>
                  <a:cubicBezTo>
                    <a:pt x="1713230" y="1673860"/>
                    <a:pt x="1713230" y="1687830"/>
                    <a:pt x="1713230" y="1711960"/>
                  </a:cubicBezTo>
                  <a:cubicBezTo>
                    <a:pt x="1690370" y="1711960"/>
                    <a:pt x="1670050" y="1713230"/>
                    <a:pt x="1649730" y="1711960"/>
                  </a:cubicBezTo>
                  <a:cubicBezTo>
                    <a:pt x="1567180" y="1706880"/>
                    <a:pt x="1483360" y="1713230"/>
                    <a:pt x="1400810" y="1708150"/>
                  </a:cubicBezTo>
                  <a:cubicBezTo>
                    <a:pt x="1351280" y="1704340"/>
                    <a:pt x="1303020" y="1706880"/>
                    <a:pt x="1253490" y="1704340"/>
                  </a:cubicBezTo>
                  <a:cubicBezTo>
                    <a:pt x="1230630" y="1703070"/>
                    <a:pt x="1207770" y="1701800"/>
                    <a:pt x="1184910" y="1700530"/>
                  </a:cubicBezTo>
                  <a:cubicBezTo>
                    <a:pt x="1170940" y="1700530"/>
                    <a:pt x="1158240" y="1701800"/>
                    <a:pt x="1144270" y="1701800"/>
                  </a:cubicBezTo>
                  <a:cubicBezTo>
                    <a:pt x="1108710" y="1700530"/>
                    <a:pt x="1010920" y="1701800"/>
                    <a:pt x="975360" y="1700530"/>
                  </a:cubicBezTo>
                  <a:cubicBezTo>
                    <a:pt x="949960" y="1699260"/>
                    <a:pt x="441960" y="1708150"/>
                    <a:pt x="416560" y="1706880"/>
                  </a:cubicBezTo>
                  <a:cubicBezTo>
                    <a:pt x="410210" y="1706880"/>
                    <a:pt x="402590" y="1708150"/>
                    <a:pt x="396240" y="1708150"/>
                  </a:cubicBezTo>
                  <a:cubicBezTo>
                    <a:pt x="381000" y="1708150"/>
                    <a:pt x="367030" y="1709420"/>
                    <a:pt x="351790" y="1709420"/>
                  </a:cubicBezTo>
                  <a:cubicBezTo>
                    <a:pt x="313690" y="1709420"/>
                    <a:pt x="276860" y="1708150"/>
                    <a:pt x="238760" y="1706880"/>
                  </a:cubicBezTo>
                  <a:cubicBezTo>
                    <a:pt x="215900" y="1705610"/>
                    <a:pt x="193040" y="1704340"/>
                    <a:pt x="171450" y="1703070"/>
                  </a:cubicBezTo>
                  <a:cubicBezTo>
                    <a:pt x="130810" y="1701800"/>
                    <a:pt x="90170" y="1700530"/>
                    <a:pt x="48260" y="1700530"/>
                  </a:cubicBezTo>
                  <a:cubicBezTo>
                    <a:pt x="38100" y="1700530"/>
                    <a:pt x="29210" y="1700530"/>
                    <a:pt x="19050" y="1699260"/>
                  </a:cubicBezTo>
                  <a:cubicBezTo>
                    <a:pt x="10160" y="1697990"/>
                    <a:pt x="5080" y="1691640"/>
                    <a:pt x="7620" y="1682750"/>
                  </a:cubicBezTo>
                  <a:cubicBezTo>
                    <a:pt x="16510" y="1651000"/>
                    <a:pt x="12700" y="1619250"/>
                    <a:pt x="11430" y="1586230"/>
                  </a:cubicBezTo>
                  <a:cubicBezTo>
                    <a:pt x="10160" y="1518920"/>
                    <a:pt x="6350" y="1452880"/>
                    <a:pt x="7620" y="1385570"/>
                  </a:cubicBezTo>
                  <a:cubicBezTo>
                    <a:pt x="5080" y="1301750"/>
                    <a:pt x="0" y="264160"/>
                    <a:pt x="7620" y="179070"/>
                  </a:cubicBezTo>
                  <a:cubicBezTo>
                    <a:pt x="8890" y="162560"/>
                    <a:pt x="7620" y="144780"/>
                    <a:pt x="8890" y="128270"/>
                  </a:cubicBezTo>
                  <a:cubicBezTo>
                    <a:pt x="10160" y="101600"/>
                    <a:pt x="12700" y="72390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420" y="30480"/>
                    <a:pt x="78740" y="29210"/>
                  </a:cubicBezTo>
                  <a:cubicBezTo>
                    <a:pt x="113030" y="25400"/>
                    <a:pt x="147320" y="22860"/>
                    <a:pt x="182880" y="20320"/>
                  </a:cubicBezTo>
                  <a:cubicBezTo>
                    <a:pt x="207010" y="17780"/>
                    <a:pt x="231140" y="16510"/>
                    <a:pt x="254000" y="13970"/>
                  </a:cubicBezTo>
                  <a:cubicBezTo>
                    <a:pt x="276860" y="11430"/>
                    <a:pt x="300990" y="8890"/>
                    <a:pt x="323850" y="8890"/>
                  </a:cubicBezTo>
                  <a:cubicBezTo>
                    <a:pt x="349250" y="7620"/>
                    <a:pt x="374650" y="10160"/>
                    <a:pt x="400050" y="8890"/>
                  </a:cubicBezTo>
                  <a:cubicBezTo>
                    <a:pt x="431800" y="8890"/>
                    <a:pt x="1007110" y="6350"/>
                    <a:pt x="1038860" y="5080"/>
                  </a:cubicBezTo>
                  <a:cubicBezTo>
                    <a:pt x="1069340" y="3810"/>
                    <a:pt x="1099820" y="2540"/>
                    <a:pt x="1131570" y="2540"/>
                  </a:cubicBezTo>
                  <a:cubicBezTo>
                    <a:pt x="1183640" y="1270"/>
                    <a:pt x="1234440" y="0"/>
                    <a:pt x="1286510" y="0"/>
                  </a:cubicBezTo>
                  <a:cubicBezTo>
                    <a:pt x="1308100" y="0"/>
                    <a:pt x="1330960" y="2540"/>
                    <a:pt x="1352550" y="2540"/>
                  </a:cubicBezTo>
                  <a:cubicBezTo>
                    <a:pt x="1412240" y="3810"/>
                    <a:pt x="1473200" y="5080"/>
                    <a:pt x="1532890" y="7620"/>
                  </a:cubicBezTo>
                  <a:cubicBezTo>
                    <a:pt x="1564640" y="8890"/>
                    <a:pt x="1596390" y="12700"/>
                    <a:pt x="1628140" y="16510"/>
                  </a:cubicBezTo>
                  <a:cubicBezTo>
                    <a:pt x="1635760" y="16510"/>
                    <a:pt x="1643380" y="16510"/>
                    <a:pt x="1649730" y="16510"/>
                  </a:cubicBezTo>
                  <a:cubicBezTo>
                    <a:pt x="1661160" y="17780"/>
                    <a:pt x="1670050" y="20320"/>
                    <a:pt x="1680210" y="21590"/>
                  </a:cubicBezTo>
                  <a:close/>
                  <a:moveTo>
                    <a:pt x="1690370" y="1695450"/>
                  </a:moveTo>
                  <a:cubicBezTo>
                    <a:pt x="1691640" y="1678940"/>
                    <a:pt x="1692910" y="1666240"/>
                    <a:pt x="1692910" y="1653540"/>
                  </a:cubicBezTo>
                  <a:cubicBezTo>
                    <a:pt x="1691640" y="1581150"/>
                    <a:pt x="1690370" y="1513840"/>
                    <a:pt x="1690370" y="1441450"/>
                  </a:cubicBezTo>
                  <a:cubicBezTo>
                    <a:pt x="1690370" y="1408430"/>
                    <a:pt x="1692910" y="1375410"/>
                    <a:pt x="1691640" y="1342390"/>
                  </a:cubicBezTo>
                  <a:cubicBezTo>
                    <a:pt x="1691640" y="1311910"/>
                    <a:pt x="1690370" y="1280160"/>
                    <a:pt x="1689100" y="1249680"/>
                  </a:cubicBezTo>
                  <a:cubicBezTo>
                    <a:pt x="1684020" y="1202690"/>
                    <a:pt x="1672590" y="229870"/>
                    <a:pt x="1672590" y="182880"/>
                  </a:cubicBezTo>
                  <a:cubicBezTo>
                    <a:pt x="1670050" y="143510"/>
                    <a:pt x="1667510" y="102870"/>
                    <a:pt x="1664970" y="63500"/>
                  </a:cubicBezTo>
                  <a:cubicBezTo>
                    <a:pt x="1663700" y="44450"/>
                    <a:pt x="1662430" y="43180"/>
                    <a:pt x="1645920" y="41910"/>
                  </a:cubicBezTo>
                  <a:cubicBezTo>
                    <a:pt x="1642110" y="41910"/>
                    <a:pt x="1639570" y="41910"/>
                    <a:pt x="1635760" y="40640"/>
                  </a:cubicBezTo>
                  <a:cubicBezTo>
                    <a:pt x="1604010" y="36830"/>
                    <a:pt x="1570990" y="31750"/>
                    <a:pt x="1539240" y="30480"/>
                  </a:cubicBezTo>
                  <a:cubicBezTo>
                    <a:pt x="1461770" y="26670"/>
                    <a:pt x="1383030" y="25400"/>
                    <a:pt x="1305560" y="22860"/>
                  </a:cubicBezTo>
                  <a:cubicBezTo>
                    <a:pt x="1294130" y="22860"/>
                    <a:pt x="1281430" y="22860"/>
                    <a:pt x="1270000" y="22860"/>
                  </a:cubicBezTo>
                  <a:cubicBezTo>
                    <a:pt x="1250950" y="22860"/>
                    <a:pt x="1231900" y="22860"/>
                    <a:pt x="1214120" y="22860"/>
                  </a:cubicBezTo>
                  <a:cubicBezTo>
                    <a:pt x="1173480" y="22860"/>
                    <a:pt x="1132840" y="22860"/>
                    <a:pt x="1093470" y="24130"/>
                  </a:cubicBezTo>
                  <a:cubicBezTo>
                    <a:pt x="1059180" y="25400"/>
                    <a:pt x="481330" y="29210"/>
                    <a:pt x="447040" y="29210"/>
                  </a:cubicBezTo>
                  <a:cubicBezTo>
                    <a:pt x="391160" y="29210"/>
                    <a:pt x="335280" y="26670"/>
                    <a:pt x="279400" y="33020"/>
                  </a:cubicBezTo>
                  <a:cubicBezTo>
                    <a:pt x="250190" y="36830"/>
                    <a:pt x="222250" y="36830"/>
                    <a:pt x="194310" y="38100"/>
                  </a:cubicBezTo>
                  <a:cubicBezTo>
                    <a:pt x="146050" y="41910"/>
                    <a:pt x="97790" y="45720"/>
                    <a:pt x="49530" y="50800"/>
                  </a:cubicBezTo>
                  <a:cubicBezTo>
                    <a:pt x="36830" y="50800"/>
                    <a:pt x="34290" y="53340"/>
                    <a:pt x="33020" y="68580"/>
                  </a:cubicBezTo>
                  <a:cubicBezTo>
                    <a:pt x="31750" y="91440"/>
                    <a:pt x="31750" y="114300"/>
                    <a:pt x="30480" y="137160"/>
                  </a:cubicBezTo>
                  <a:cubicBezTo>
                    <a:pt x="29210" y="175260"/>
                    <a:pt x="26670" y="212090"/>
                    <a:pt x="25400" y="250190"/>
                  </a:cubicBezTo>
                  <a:cubicBezTo>
                    <a:pt x="20320" y="290830"/>
                    <a:pt x="26670" y="1283970"/>
                    <a:pt x="29210" y="1324610"/>
                  </a:cubicBezTo>
                  <a:cubicBezTo>
                    <a:pt x="29210" y="1367790"/>
                    <a:pt x="29210" y="1412240"/>
                    <a:pt x="30480" y="1455420"/>
                  </a:cubicBezTo>
                  <a:cubicBezTo>
                    <a:pt x="30480" y="1487170"/>
                    <a:pt x="33020" y="1518920"/>
                    <a:pt x="33020" y="1550670"/>
                  </a:cubicBezTo>
                  <a:cubicBezTo>
                    <a:pt x="33020" y="1584960"/>
                    <a:pt x="33020" y="1619250"/>
                    <a:pt x="31750" y="1653540"/>
                  </a:cubicBezTo>
                  <a:cubicBezTo>
                    <a:pt x="31750" y="1657350"/>
                    <a:pt x="31750" y="1659890"/>
                    <a:pt x="31750" y="1663700"/>
                  </a:cubicBezTo>
                  <a:cubicBezTo>
                    <a:pt x="31750" y="1673860"/>
                    <a:pt x="35560" y="1677670"/>
                    <a:pt x="44450" y="1677670"/>
                  </a:cubicBezTo>
                  <a:cubicBezTo>
                    <a:pt x="60960" y="1677670"/>
                    <a:pt x="78740" y="1678940"/>
                    <a:pt x="95250" y="1678940"/>
                  </a:cubicBezTo>
                  <a:cubicBezTo>
                    <a:pt x="119380" y="1678940"/>
                    <a:pt x="144780" y="1676400"/>
                    <a:pt x="168910" y="1678940"/>
                  </a:cubicBezTo>
                  <a:cubicBezTo>
                    <a:pt x="208280" y="1682750"/>
                    <a:pt x="247650" y="1685290"/>
                    <a:pt x="287020" y="1684020"/>
                  </a:cubicBezTo>
                  <a:cubicBezTo>
                    <a:pt x="312420" y="1682750"/>
                    <a:pt x="336550" y="1685290"/>
                    <a:pt x="361950" y="1685290"/>
                  </a:cubicBezTo>
                  <a:cubicBezTo>
                    <a:pt x="398780" y="1685290"/>
                    <a:pt x="435610" y="1684020"/>
                    <a:pt x="472440" y="1685290"/>
                  </a:cubicBezTo>
                  <a:cubicBezTo>
                    <a:pt x="527050" y="1686560"/>
                    <a:pt x="1126490" y="1676400"/>
                    <a:pt x="1182370" y="1678940"/>
                  </a:cubicBezTo>
                  <a:cubicBezTo>
                    <a:pt x="1206500" y="1680210"/>
                    <a:pt x="1230630" y="1681480"/>
                    <a:pt x="1253490" y="1681480"/>
                  </a:cubicBezTo>
                  <a:cubicBezTo>
                    <a:pt x="1295400" y="1684020"/>
                    <a:pt x="1336040" y="1680210"/>
                    <a:pt x="1377950" y="1684020"/>
                  </a:cubicBezTo>
                  <a:cubicBezTo>
                    <a:pt x="1412240" y="1686560"/>
                    <a:pt x="1446530" y="1686560"/>
                    <a:pt x="1480820" y="1689100"/>
                  </a:cubicBezTo>
                  <a:cubicBezTo>
                    <a:pt x="1531620" y="1692910"/>
                    <a:pt x="1582420" y="1695450"/>
                    <a:pt x="1633220" y="1696720"/>
                  </a:cubicBezTo>
                  <a:cubicBezTo>
                    <a:pt x="1652270" y="1696720"/>
                    <a:pt x="1670050" y="1695450"/>
                    <a:pt x="1690370" y="16954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9" name="Group 19"/>
          <p:cNvGrpSpPr/>
          <p:nvPr/>
        </p:nvGrpSpPr>
        <p:grpSpPr>
          <a:xfrm rot="-87429">
            <a:off x="15781506" y="1012029"/>
            <a:ext cx="1579849" cy="1585722"/>
            <a:chOff x="0" y="0"/>
            <a:chExt cx="1708150" cy="1714500"/>
          </a:xfrm>
        </p:grpSpPr>
        <p:sp>
          <p:nvSpPr>
            <p:cNvPr id="20" name="Freeform 20"/>
            <p:cNvSpPr/>
            <p:nvPr/>
          </p:nvSpPr>
          <p:spPr>
            <a:xfrm>
              <a:off x="10160" y="16510"/>
              <a:ext cx="1685290" cy="1686560"/>
            </a:xfrm>
            <a:custGeom>
              <a:avLst/>
              <a:gdLst/>
              <a:ahLst/>
              <a:cxnLst/>
              <a:rect l="l" t="t" r="r" b="b"/>
              <a:pathLst>
                <a:path w="1685290" h="1686560">
                  <a:moveTo>
                    <a:pt x="1685290" y="1686560"/>
                  </a:moveTo>
                  <a:lnTo>
                    <a:pt x="0" y="1678940"/>
                  </a:lnTo>
                  <a:lnTo>
                    <a:pt x="0" y="598170"/>
                  </a:lnTo>
                  <a:lnTo>
                    <a:pt x="17780" y="19050"/>
                  </a:lnTo>
                  <a:lnTo>
                    <a:pt x="838200" y="0"/>
                  </a:lnTo>
                  <a:lnTo>
                    <a:pt x="1666240" y="50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-3810" y="0"/>
              <a:ext cx="1714500" cy="1713230"/>
            </a:xfrm>
            <a:custGeom>
              <a:avLst/>
              <a:gdLst/>
              <a:ahLst/>
              <a:cxnLst/>
              <a:rect l="l" t="t" r="r" b="b"/>
              <a:pathLst>
                <a:path w="1714500" h="1713230">
                  <a:moveTo>
                    <a:pt x="1680210" y="21590"/>
                  </a:moveTo>
                  <a:cubicBezTo>
                    <a:pt x="1681480" y="34290"/>
                    <a:pt x="1681480" y="44450"/>
                    <a:pt x="1682750" y="54610"/>
                  </a:cubicBezTo>
                  <a:cubicBezTo>
                    <a:pt x="1685290" y="88900"/>
                    <a:pt x="1686560" y="124460"/>
                    <a:pt x="1689100" y="158750"/>
                  </a:cubicBezTo>
                  <a:cubicBezTo>
                    <a:pt x="1689100" y="208280"/>
                    <a:pt x="1701800" y="1184910"/>
                    <a:pt x="1708150" y="1234440"/>
                  </a:cubicBezTo>
                  <a:cubicBezTo>
                    <a:pt x="1714500" y="1309370"/>
                    <a:pt x="1710690" y="1385570"/>
                    <a:pt x="1710690" y="1460500"/>
                  </a:cubicBezTo>
                  <a:cubicBezTo>
                    <a:pt x="1710690" y="1526540"/>
                    <a:pt x="1711960" y="1587500"/>
                    <a:pt x="1713230" y="1652270"/>
                  </a:cubicBezTo>
                  <a:cubicBezTo>
                    <a:pt x="1713230" y="1673860"/>
                    <a:pt x="1713230" y="1687830"/>
                    <a:pt x="1713230" y="1711960"/>
                  </a:cubicBezTo>
                  <a:cubicBezTo>
                    <a:pt x="1690370" y="1711960"/>
                    <a:pt x="1670050" y="1713230"/>
                    <a:pt x="1649730" y="1711960"/>
                  </a:cubicBezTo>
                  <a:cubicBezTo>
                    <a:pt x="1567180" y="1706880"/>
                    <a:pt x="1483360" y="1713230"/>
                    <a:pt x="1400810" y="1708150"/>
                  </a:cubicBezTo>
                  <a:cubicBezTo>
                    <a:pt x="1351280" y="1704340"/>
                    <a:pt x="1303020" y="1706880"/>
                    <a:pt x="1253490" y="1704340"/>
                  </a:cubicBezTo>
                  <a:cubicBezTo>
                    <a:pt x="1230630" y="1703070"/>
                    <a:pt x="1207770" y="1701800"/>
                    <a:pt x="1184910" y="1700530"/>
                  </a:cubicBezTo>
                  <a:cubicBezTo>
                    <a:pt x="1170940" y="1700530"/>
                    <a:pt x="1158240" y="1701800"/>
                    <a:pt x="1144270" y="1701800"/>
                  </a:cubicBezTo>
                  <a:cubicBezTo>
                    <a:pt x="1108710" y="1700530"/>
                    <a:pt x="1010920" y="1701800"/>
                    <a:pt x="975360" y="1700530"/>
                  </a:cubicBezTo>
                  <a:cubicBezTo>
                    <a:pt x="949960" y="1699260"/>
                    <a:pt x="441960" y="1708150"/>
                    <a:pt x="416560" y="1706880"/>
                  </a:cubicBezTo>
                  <a:cubicBezTo>
                    <a:pt x="410210" y="1706880"/>
                    <a:pt x="402590" y="1708150"/>
                    <a:pt x="396240" y="1708150"/>
                  </a:cubicBezTo>
                  <a:cubicBezTo>
                    <a:pt x="381000" y="1708150"/>
                    <a:pt x="367030" y="1709420"/>
                    <a:pt x="351790" y="1709420"/>
                  </a:cubicBezTo>
                  <a:cubicBezTo>
                    <a:pt x="313690" y="1709420"/>
                    <a:pt x="276860" y="1708150"/>
                    <a:pt x="238760" y="1706880"/>
                  </a:cubicBezTo>
                  <a:cubicBezTo>
                    <a:pt x="215900" y="1705610"/>
                    <a:pt x="193040" y="1704340"/>
                    <a:pt x="171450" y="1703070"/>
                  </a:cubicBezTo>
                  <a:cubicBezTo>
                    <a:pt x="130810" y="1701800"/>
                    <a:pt x="90170" y="1700530"/>
                    <a:pt x="48260" y="1700530"/>
                  </a:cubicBezTo>
                  <a:cubicBezTo>
                    <a:pt x="38100" y="1700530"/>
                    <a:pt x="29210" y="1700530"/>
                    <a:pt x="19050" y="1699260"/>
                  </a:cubicBezTo>
                  <a:cubicBezTo>
                    <a:pt x="10160" y="1697990"/>
                    <a:pt x="5080" y="1691640"/>
                    <a:pt x="7620" y="1682750"/>
                  </a:cubicBezTo>
                  <a:cubicBezTo>
                    <a:pt x="16510" y="1651000"/>
                    <a:pt x="12700" y="1619250"/>
                    <a:pt x="11430" y="1586230"/>
                  </a:cubicBezTo>
                  <a:cubicBezTo>
                    <a:pt x="10160" y="1518920"/>
                    <a:pt x="6350" y="1452880"/>
                    <a:pt x="7620" y="1385570"/>
                  </a:cubicBezTo>
                  <a:cubicBezTo>
                    <a:pt x="5080" y="1301750"/>
                    <a:pt x="0" y="264160"/>
                    <a:pt x="7620" y="179070"/>
                  </a:cubicBezTo>
                  <a:cubicBezTo>
                    <a:pt x="8890" y="162560"/>
                    <a:pt x="7620" y="144780"/>
                    <a:pt x="8890" y="128270"/>
                  </a:cubicBezTo>
                  <a:cubicBezTo>
                    <a:pt x="10160" y="101600"/>
                    <a:pt x="12700" y="72390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420" y="30480"/>
                    <a:pt x="78740" y="29210"/>
                  </a:cubicBezTo>
                  <a:cubicBezTo>
                    <a:pt x="113030" y="25400"/>
                    <a:pt x="147320" y="22860"/>
                    <a:pt x="182880" y="20320"/>
                  </a:cubicBezTo>
                  <a:cubicBezTo>
                    <a:pt x="207010" y="17780"/>
                    <a:pt x="231140" y="16510"/>
                    <a:pt x="254000" y="13970"/>
                  </a:cubicBezTo>
                  <a:cubicBezTo>
                    <a:pt x="276860" y="11430"/>
                    <a:pt x="300990" y="8890"/>
                    <a:pt x="323850" y="8890"/>
                  </a:cubicBezTo>
                  <a:cubicBezTo>
                    <a:pt x="349250" y="7620"/>
                    <a:pt x="374650" y="10160"/>
                    <a:pt x="400050" y="8890"/>
                  </a:cubicBezTo>
                  <a:cubicBezTo>
                    <a:pt x="431800" y="8890"/>
                    <a:pt x="1007110" y="6350"/>
                    <a:pt x="1038860" y="5080"/>
                  </a:cubicBezTo>
                  <a:cubicBezTo>
                    <a:pt x="1069340" y="3810"/>
                    <a:pt x="1099820" y="2540"/>
                    <a:pt x="1131570" y="2540"/>
                  </a:cubicBezTo>
                  <a:cubicBezTo>
                    <a:pt x="1183640" y="1270"/>
                    <a:pt x="1234440" y="0"/>
                    <a:pt x="1286510" y="0"/>
                  </a:cubicBezTo>
                  <a:cubicBezTo>
                    <a:pt x="1308100" y="0"/>
                    <a:pt x="1330960" y="2540"/>
                    <a:pt x="1352550" y="2540"/>
                  </a:cubicBezTo>
                  <a:cubicBezTo>
                    <a:pt x="1412240" y="3810"/>
                    <a:pt x="1473200" y="5080"/>
                    <a:pt x="1532890" y="7620"/>
                  </a:cubicBezTo>
                  <a:cubicBezTo>
                    <a:pt x="1564640" y="8890"/>
                    <a:pt x="1596390" y="12700"/>
                    <a:pt x="1628140" y="16510"/>
                  </a:cubicBezTo>
                  <a:cubicBezTo>
                    <a:pt x="1635760" y="16510"/>
                    <a:pt x="1643380" y="16510"/>
                    <a:pt x="1649730" y="16510"/>
                  </a:cubicBezTo>
                  <a:cubicBezTo>
                    <a:pt x="1661160" y="17780"/>
                    <a:pt x="1670050" y="20320"/>
                    <a:pt x="1680210" y="21590"/>
                  </a:cubicBezTo>
                  <a:close/>
                  <a:moveTo>
                    <a:pt x="1690370" y="1695450"/>
                  </a:moveTo>
                  <a:cubicBezTo>
                    <a:pt x="1691640" y="1678940"/>
                    <a:pt x="1692910" y="1666240"/>
                    <a:pt x="1692910" y="1653540"/>
                  </a:cubicBezTo>
                  <a:cubicBezTo>
                    <a:pt x="1691640" y="1581150"/>
                    <a:pt x="1690370" y="1513840"/>
                    <a:pt x="1690370" y="1441450"/>
                  </a:cubicBezTo>
                  <a:cubicBezTo>
                    <a:pt x="1690370" y="1408430"/>
                    <a:pt x="1692910" y="1375410"/>
                    <a:pt x="1691640" y="1342390"/>
                  </a:cubicBezTo>
                  <a:cubicBezTo>
                    <a:pt x="1691640" y="1311910"/>
                    <a:pt x="1690370" y="1280160"/>
                    <a:pt x="1689100" y="1249680"/>
                  </a:cubicBezTo>
                  <a:cubicBezTo>
                    <a:pt x="1684020" y="1202690"/>
                    <a:pt x="1672590" y="229870"/>
                    <a:pt x="1672590" y="182880"/>
                  </a:cubicBezTo>
                  <a:cubicBezTo>
                    <a:pt x="1670050" y="143510"/>
                    <a:pt x="1667510" y="102870"/>
                    <a:pt x="1664970" y="63500"/>
                  </a:cubicBezTo>
                  <a:cubicBezTo>
                    <a:pt x="1663700" y="44450"/>
                    <a:pt x="1662430" y="43180"/>
                    <a:pt x="1645920" y="41910"/>
                  </a:cubicBezTo>
                  <a:cubicBezTo>
                    <a:pt x="1642110" y="41910"/>
                    <a:pt x="1639570" y="41910"/>
                    <a:pt x="1635760" y="40640"/>
                  </a:cubicBezTo>
                  <a:cubicBezTo>
                    <a:pt x="1604010" y="36830"/>
                    <a:pt x="1570990" y="31750"/>
                    <a:pt x="1539240" y="30480"/>
                  </a:cubicBezTo>
                  <a:cubicBezTo>
                    <a:pt x="1461770" y="26670"/>
                    <a:pt x="1383030" y="25400"/>
                    <a:pt x="1305560" y="22860"/>
                  </a:cubicBezTo>
                  <a:cubicBezTo>
                    <a:pt x="1294130" y="22860"/>
                    <a:pt x="1281430" y="22860"/>
                    <a:pt x="1270000" y="22860"/>
                  </a:cubicBezTo>
                  <a:cubicBezTo>
                    <a:pt x="1250950" y="22860"/>
                    <a:pt x="1231900" y="22860"/>
                    <a:pt x="1214120" y="22860"/>
                  </a:cubicBezTo>
                  <a:cubicBezTo>
                    <a:pt x="1173480" y="22860"/>
                    <a:pt x="1132840" y="22860"/>
                    <a:pt x="1093470" y="24130"/>
                  </a:cubicBezTo>
                  <a:cubicBezTo>
                    <a:pt x="1059180" y="25400"/>
                    <a:pt x="481330" y="29210"/>
                    <a:pt x="447040" y="29210"/>
                  </a:cubicBezTo>
                  <a:cubicBezTo>
                    <a:pt x="391160" y="29210"/>
                    <a:pt x="335280" y="26670"/>
                    <a:pt x="279400" y="33020"/>
                  </a:cubicBezTo>
                  <a:cubicBezTo>
                    <a:pt x="250190" y="36830"/>
                    <a:pt x="222250" y="36830"/>
                    <a:pt x="194310" y="38100"/>
                  </a:cubicBezTo>
                  <a:cubicBezTo>
                    <a:pt x="146050" y="41910"/>
                    <a:pt x="97790" y="45720"/>
                    <a:pt x="49530" y="50800"/>
                  </a:cubicBezTo>
                  <a:cubicBezTo>
                    <a:pt x="36830" y="50800"/>
                    <a:pt x="34290" y="53340"/>
                    <a:pt x="33020" y="68580"/>
                  </a:cubicBezTo>
                  <a:cubicBezTo>
                    <a:pt x="31750" y="91440"/>
                    <a:pt x="31750" y="114300"/>
                    <a:pt x="30480" y="137160"/>
                  </a:cubicBezTo>
                  <a:cubicBezTo>
                    <a:pt x="29210" y="175260"/>
                    <a:pt x="26670" y="212090"/>
                    <a:pt x="25400" y="250190"/>
                  </a:cubicBezTo>
                  <a:cubicBezTo>
                    <a:pt x="20320" y="290830"/>
                    <a:pt x="26670" y="1283970"/>
                    <a:pt x="29210" y="1324610"/>
                  </a:cubicBezTo>
                  <a:cubicBezTo>
                    <a:pt x="29210" y="1367790"/>
                    <a:pt x="29210" y="1412240"/>
                    <a:pt x="30480" y="1455420"/>
                  </a:cubicBezTo>
                  <a:cubicBezTo>
                    <a:pt x="30480" y="1487170"/>
                    <a:pt x="33020" y="1518920"/>
                    <a:pt x="33020" y="1550670"/>
                  </a:cubicBezTo>
                  <a:cubicBezTo>
                    <a:pt x="33020" y="1584960"/>
                    <a:pt x="33020" y="1619250"/>
                    <a:pt x="31750" y="1653540"/>
                  </a:cubicBezTo>
                  <a:cubicBezTo>
                    <a:pt x="31750" y="1657350"/>
                    <a:pt x="31750" y="1659890"/>
                    <a:pt x="31750" y="1663700"/>
                  </a:cubicBezTo>
                  <a:cubicBezTo>
                    <a:pt x="31750" y="1673860"/>
                    <a:pt x="35560" y="1677670"/>
                    <a:pt x="44450" y="1677670"/>
                  </a:cubicBezTo>
                  <a:cubicBezTo>
                    <a:pt x="60960" y="1677670"/>
                    <a:pt x="78740" y="1678940"/>
                    <a:pt x="95250" y="1678940"/>
                  </a:cubicBezTo>
                  <a:cubicBezTo>
                    <a:pt x="119380" y="1678940"/>
                    <a:pt x="144780" y="1676400"/>
                    <a:pt x="168910" y="1678940"/>
                  </a:cubicBezTo>
                  <a:cubicBezTo>
                    <a:pt x="208280" y="1682750"/>
                    <a:pt x="247650" y="1685290"/>
                    <a:pt x="287020" y="1684020"/>
                  </a:cubicBezTo>
                  <a:cubicBezTo>
                    <a:pt x="312420" y="1682750"/>
                    <a:pt x="336550" y="1685290"/>
                    <a:pt x="361950" y="1685290"/>
                  </a:cubicBezTo>
                  <a:cubicBezTo>
                    <a:pt x="398780" y="1685290"/>
                    <a:pt x="435610" y="1684020"/>
                    <a:pt x="472440" y="1685290"/>
                  </a:cubicBezTo>
                  <a:cubicBezTo>
                    <a:pt x="527050" y="1686560"/>
                    <a:pt x="1126490" y="1676400"/>
                    <a:pt x="1182370" y="1678940"/>
                  </a:cubicBezTo>
                  <a:cubicBezTo>
                    <a:pt x="1206500" y="1680210"/>
                    <a:pt x="1230630" y="1681480"/>
                    <a:pt x="1253490" y="1681480"/>
                  </a:cubicBezTo>
                  <a:cubicBezTo>
                    <a:pt x="1295400" y="1684020"/>
                    <a:pt x="1336040" y="1680210"/>
                    <a:pt x="1377950" y="1684020"/>
                  </a:cubicBezTo>
                  <a:cubicBezTo>
                    <a:pt x="1412240" y="1686560"/>
                    <a:pt x="1446530" y="1686560"/>
                    <a:pt x="1480820" y="1689100"/>
                  </a:cubicBezTo>
                  <a:cubicBezTo>
                    <a:pt x="1531620" y="1692910"/>
                    <a:pt x="1582420" y="1695450"/>
                    <a:pt x="1633220" y="1696720"/>
                  </a:cubicBezTo>
                  <a:cubicBezTo>
                    <a:pt x="1652270" y="1696720"/>
                    <a:pt x="1670050" y="1695450"/>
                    <a:pt x="1690370" y="16954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2" name="AutoShape 22"/>
          <p:cNvSpPr/>
          <p:nvPr/>
        </p:nvSpPr>
        <p:spPr>
          <a:xfrm rot="143731">
            <a:off x="14592278" y="1051713"/>
            <a:ext cx="435576" cy="149851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23" name="AutoShape 23"/>
          <p:cNvSpPr/>
          <p:nvPr/>
        </p:nvSpPr>
        <p:spPr>
          <a:xfrm rot="-289150">
            <a:off x="16326870" y="947056"/>
            <a:ext cx="435576" cy="149851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24" name="TextBox 24"/>
          <p:cNvSpPr txBox="1"/>
          <p:nvPr/>
        </p:nvSpPr>
        <p:spPr>
          <a:xfrm>
            <a:off x="1028700" y="950219"/>
            <a:ext cx="7561879" cy="901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00"/>
              </a:lnSpc>
            </a:pPr>
            <a:r>
              <a:rPr lang="en-US" sz="6500" spc="-65">
                <a:solidFill>
                  <a:srgbClr val="000000"/>
                </a:solidFill>
                <a:latin typeface="Gaegu Bold"/>
              </a:rPr>
              <a:t>Hasil Dan Pembahasan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1981464"/>
            <a:ext cx="9594616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>
                <a:solidFill>
                  <a:srgbClr val="000000"/>
                </a:solidFill>
                <a:latin typeface="Gaegu Bold"/>
              </a:rPr>
              <a:t>Berikut hasil dari studi kasus yang sudah dipelajari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31511" y="3967702"/>
            <a:ext cx="4157329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FFFFFF"/>
                </a:solidFill>
                <a:latin typeface="Gaegu Bold"/>
              </a:rPr>
              <a:t>Penyelesaian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95541" y="3803011"/>
            <a:ext cx="4587532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FFFFFF"/>
                </a:solidFill>
                <a:latin typeface="Gaegu Bold"/>
              </a:rPr>
              <a:t>Bagaimana langkah penyelesaiannya?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907190" y="4012561"/>
            <a:ext cx="4493266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FFFFFF"/>
                </a:solidFill>
                <a:latin typeface="Gaegu Bold"/>
              </a:rPr>
              <a:t>Bagaimana la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33475" y="7742053"/>
            <a:ext cx="1106460" cy="1969958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665282" y="8005621"/>
            <a:ext cx="1044903" cy="1852118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400014" y="8005621"/>
            <a:ext cx="918922" cy="1979724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773512">
            <a:off x="13628470" y="7786154"/>
            <a:ext cx="488710" cy="82657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904875" y="5563231"/>
            <a:ext cx="5353450" cy="2558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aegu Light"/>
              </a:rPr>
              <a:t>Dalam menentukan suatu sumber kerusakan, seorang teknisi memerlukan gejala-gejala awal yang dirasakan oleh pelanggan untuk kemudian disimpulkan dan ditemukan sumber kerusakan secara akurat.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133341" y="5521956"/>
            <a:ext cx="5353450" cy="224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Gaegu Light"/>
              </a:rPr>
              <a:t>Kita gunakan sebuah aplikasi atau website untuk mendiagnosis permasalahan pada laptop menggunakan metode case based reasoning dengan ktinjauan nilai yang sudah di tentukan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4235053" y="2105517"/>
            <a:ext cx="10390731" cy="4102388"/>
            <a:chOff x="0" y="0"/>
            <a:chExt cx="5147923" cy="2032463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5125063" cy="2004523"/>
            </a:xfrm>
            <a:custGeom>
              <a:avLst/>
              <a:gdLst/>
              <a:ahLst/>
              <a:cxnLst/>
              <a:rect l="l" t="t" r="r" b="b"/>
              <a:pathLst>
                <a:path w="5125063" h="2004523">
                  <a:moveTo>
                    <a:pt x="5125063" y="2004523"/>
                  </a:moveTo>
                  <a:lnTo>
                    <a:pt x="0" y="1996903"/>
                  </a:lnTo>
                  <a:lnTo>
                    <a:pt x="0" y="708448"/>
                  </a:lnTo>
                  <a:lnTo>
                    <a:pt x="17780" y="19050"/>
                  </a:lnTo>
                  <a:lnTo>
                    <a:pt x="2553664" y="0"/>
                  </a:lnTo>
                  <a:lnTo>
                    <a:pt x="5106013" y="50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-3810" y="0"/>
              <a:ext cx="5154273" cy="2031193"/>
            </a:xfrm>
            <a:custGeom>
              <a:avLst/>
              <a:gdLst/>
              <a:ahLst/>
              <a:cxnLst/>
              <a:rect l="l" t="t" r="r" b="b"/>
              <a:pathLst>
                <a:path w="5154273" h="2031193">
                  <a:moveTo>
                    <a:pt x="5119983" y="21590"/>
                  </a:moveTo>
                  <a:cubicBezTo>
                    <a:pt x="5121253" y="34290"/>
                    <a:pt x="5121253" y="44450"/>
                    <a:pt x="5122523" y="54610"/>
                  </a:cubicBezTo>
                  <a:cubicBezTo>
                    <a:pt x="5125063" y="93820"/>
                    <a:pt x="5126333" y="136505"/>
                    <a:pt x="5128873" y="177667"/>
                  </a:cubicBezTo>
                  <a:cubicBezTo>
                    <a:pt x="5128873" y="237122"/>
                    <a:pt x="5141573" y="1409453"/>
                    <a:pt x="5147923" y="1468908"/>
                  </a:cubicBezTo>
                  <a:cubicBezTo>
                    <a:pt x="5154273" y="1558853"/>
                    <a:pt x="5150463" y="1650322"/>
                    <a:pt x="5150463" y="1740267"/>
                  </a:cubicBezTo>
                  <a:cubicBezTo>
                    <a:pt x="5150463" y="1819540"/>
                    <a:pt x="5151733" y="1892716"/>
                    <a:pt x="5153003" y="1970233"/>
                  </a:cubicBezTo>
                  <a:cubicBezTo>
                    <a:pt x="5153003" y="1991823"/>
                    <a:pt x="5153003" y="2005793"/>
                    <a:pt x="5153003" y="2029923"/>
                  </a:cubicBezTo>
                  <a:cubicBezTo>
                    <a:pt x="5130143" y="2029923"/>
                    <a:pt x="5109823" y="2031193"/>
                    <a:pt x="5078346" y="2029923"/>
                  </a:cubicBezTo>
                  <a:cubicBezTo>
                    <a:pt x="4818479" y="2024843"/>
                    <a:pt x="4554614" y="2031193"/>
                    <a:pt x="4294748" y="2026113"/>
                  </a:cubicBezTo>
                  <a:cubicBezTo>
                    <a:pt x="4138828" y="2022303"/>
                    <a:pt x="3986906" y="2024843"/>
                    <a:pt x="3830986" y="2022303"/>
                  </a:cubicBezTo>
                  <a:cubicBezTo>
                    <a:pt x="3759023" y="2021033"/>
                    <a:pt x="3687060" y="2019763"/>
                    <a:pt x="3615097" y="2018493"/>
                  </a:cubicBezTo>
                  <a:cubicBezTo>
                    <a:pt x="3571119" y="2018493"/>
                    <a:pt x="3531140" y="2019763"/>
                    <a:pt x="3487162" y="2019763"/>
                  </a:cubicBezTo>
                  <a:cubicBezTo>
                    <a:pt x="3375220" y="2018493"/>
                    <a:pt x="3067377" y="2019763"/>
                    <a:pt x="2955435" y="2018493"/>
                  </a:cubicBezTo>
                  <a:cubicBezTo>
                    <a:pt x="2875476" y="2017223"/>
                    <a:pt x="1276296" y="2026113"/>
                    <a:pt x="1196338" y="2024843"/>
                  </a:cubicBezTo>
                  <a:cubicBezTo>
                    <a:pt x="1176348" y="2024843"/>
                    <a:pt x="1152360" y="2026113"/>
                    <a:pt x="1132370" y="2026113"/>
                  </a:cubicBezTo>
                  <a:cubicBezTo>
                    <a:pt x="1084395" y="2026113"/>
                    <a:pt x="1040418" y="2027383"/>
                    <a:pt x="992442" y="2027383"/>
                  </a:cubicBezTo>
                  <a:cubicBezTo>
                    <a:pt x="872504" y="2027383"/>
                    <a:pt x="756563" y="2026113"/>
                    <a:pt x="636625" y="2024843"/>
                  </a:cubicBezTo>
                  <a:cubicBezTo>
                    <a:pt x="564662" y="2023573"/>
                    <a:pt x="492699" y="2022303"/>
                    <a:pt x="424733" y="2021033"/>
                  </a:cubicBezTo>
                  <a:cubicBezTo>
                    <a:pt x="296799" y="2019763"/>
                    <a:pt x="168865" y="2018493"/>
                    <a:pt x="48260" y="2018493"/>
                  </a:cubicBezTo>
                  <a:cubicBezTo>
                    <a:pt x="38100" y="2018493"/>
                    <a:pt x="29210" y="2018493"/>
                    <a:pt x="19050" y="2017223"/>
                  </a:cubicBezTo>
                  <a:cubicBezTo>
                    <a:pt x="10160" y="2015953"/>
                    <a:pt x="5080" y="2009603"/>
                    <a:pt x="7620" y="2000713"/>
                  </a:cubicBezTo>
                  <a:cubicBezTo>
                    <a:pt x="16510" y="1968940"/>
                    <a:pt x="12700" y="1930828"/>
                    <a:pt x="11430" y="1891191"/>
                  </a:cubicBezTo>
                  <a:cubicBezTo>
                    <a:pt x="10160" y="1810393"/>
                    <a:pt x="6350" y="1731120"/>
                    <a:pt x="7620" y="1650322"/>
                  </a:cubicBezTo>
                  <a:cubicBezTo>
                    <a:pt x="5080" y="1549706"/>
                    <a:pt x="0" y="304199"/>
                    <a:pt x="7620" y="202058"/>
                  </a:cubicBezTo>
                  <a:cubicBezTo>
                    <a:pt x="8890" y="182240"/>
                    <a:pt x="7620" y="160897"/>
                    <a:pt x="8890" y="141079"/>
                  </a:cubicBezTo>
                  <a:cubicBezTo>
                    <a:pt x="10160" y="109065"/>
                    <a:pt x="12700" y="7400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8916" y="30480"/>
                    <a:pt x="132883" y="29210"/>
                  </a:cubicBezTo>
                  <a:cubicBezTo>
                    <a:pt x="240828" y="25400"/>
                    <a:pt x="348772" y="22860"/>
                    <a:pt x="460715" y="20320"/>
                  </a:cubicBezTo>
                  <a:cubicBezTo>
                    <a:pt x="536676" y="17780"/>
                    <a:pt x="612637" y="16510"/>
                    <a:pt x="684600" y="13970"/>
                  </a:cubicBezTo>
                  <a:cubicBezTo>
                    <a:pt x="756563" y="11430"/>
                    <a:pt x="832524" y="8890"/>
                    <a:pt x="904487" y="8890"/>
                  </a:cubicBezTo>
                  <a:cubicBezTo>
                    <a:pt x="984446" y="7620"/>
                    <a:pt x="1064405" y="10160"/>
                    <a:pt x="1144364" y="8890"/>
                  </a:cubicBezTo>
                  <a:cubicBezTo>
                    <a:pt x="1244313" y="8890"/>
                    <a:pt x="3055384" y="6350"/>
                    <a:pt x="3155332" y="5080"/>
                  </a:cubicBezTo>
                  <a:cubicBezTo>
                    <a:pt x="3251283" y="3810"/>
                    <a:pt x="3347234" y="2540"/>
                    <a:pt x="3447183" y="2540"/>
                  </a:cubicBezTo>
                  <a:cubicBezTo>
                    <a:pt x="3611099" y="1270"/>
                    <a:pt x="3771016" y="0"/>
                    <a:pt x="3934932" y="0"/>
                  </a:cubicBezTo>
                  <a:cubicBezTo>
                    <a:pt x="4002898" y="0"/>
                    <a:pt x="4074861" y="2540"/>
                    <a:pt x="4142826" y="2540"/>
                  </a:cubicBezTo>
                  <a:cubicBezTo>
                    <a:pt x="4330729" y="3810"/>
                    <a:pt x="4522631" y="5080"/>
                    <a:pt x="4710534" y="7620"/>
                  </a:cubicBezTo>
                  <a:cubicBezTo>
                    <a:pt x="4810483" y="8890"/>
                    <a:pt x="4910432" y="12700"/>
                    <a:pt x="5010380" y="16510"/>
                  </a:cubicBezTo>
                  <a:cubicBezTo>
                    <a:pt x="5034368" y="16510"/>
                    <a:pt x="5058356" y="16510"/>
                    <a:pt x="5078346" y="16510"/>
                  </a:cubicBezTo>
                  <a:cubicBezTo>
                    <a:pt x="5100933" y="17780"/>
                    <a:pt x="5109823" y="20320"/>
                    <a:pt x="5119983" y="21590"/>
                  </a:cubicBezTo>
                  <a:close/>
                  <a:moveTo>
                    <a:pt x="5130143" y="2013413"/>
                  </a:moveTo>
                  <a:cubicBezTo>
                    <a:pt x="5131413" y="1996903"/>
                    <a:pt x="5132683" y="1984203"/>
                    <a:pt x="5132683" y="1971503"/>
                  </a:cubicBezTo>
                  <a:cubicBezTo>
                    <a:pt x="5131413" y="1885093"/>
                    <a:pt x="5130143" y="1804295"/>
                    <a:pt x="5130143" y="1717400"/>
                  </a:cubicBezTo>
                  <a:cubicBezTo>
                    <a:pt x="5130143" y="1677763"/>
                    <a:pt x="5132683" y="1638126"/>
                    <a:pt x="5131413" y="1598490"/>
                  </a:cubicBezTo>
                  <a:cubicBezTo>
                    <a:pt x="5131413" y="1561902"/>
                    <a:pt x="5130143" y="1523790"/>
                    <a:pt x="5128873" y="1487202"/>
                  </a:cubicBezTo>
                  <a:cubicBezTo>
                    <a:pt x="5123793" y="1430796"/>
                    <a:pt x="5112363" y="263038"/>
                    <a:pt x="5112363" y="206632"/>
                  </a:cubicBezTo>
                  <a:cubicBezTo>
                    <a:pt x="5109823" y="159373"/>
                    <a:pt x="5107283" y="110589"/>
                    <a:pt x="5104743" y="63500"/>
                  </a:cubicBezTo>
                  <a:cubicBezTo>
                    <a:pt x="5103473" y="44450"/>
                    <a:pt x="5102203" y="43180"/>
                    <a:pt x="5066352" y="41910"/>
                  </a:cubicBezTo>
                  <a:cubicBezTo>
                    <a:pt x="5054358" y="41910"/>
                    <a:pt x="5046362" y="41910"/>
                    <a:pt x="5034368" y="40640"/>
                  </a:cubicBezTo>
                  <a:cubicBezTo>
                    <a:pt x="4934420" y="36830"/>
                    <a:pt x="4830473" y="31750"/>
                    <a:pt x="4730524" y="30480"/>
                  </a:cubicBezTo>
                  <a:cubicBezTo>
                    <a:pt x="4486650" y="26670"/>
                    <a:pt x="4238777" y="25400"/>
                    <a:pt x="3994902" y="22860"/>
                  </a:cubicBezTo>
                  <a:cubicBezTo>
                    <a:pt x="3958920" y="22860"/>
                    <a:pt x="3918941" y="22860"/>
                    <a:pt x="3882959" y="22860"/>
                  </a:cubicBezTo>
                  <a:cubicBezTo>
                    <a:pt x="3822990" y="22860"/>
                    <a:pt x="3763021" y="22860"/>
                    <a:pt x="3707049" y="22860"/>
                  </a:cubicBezTo>
                  <a:cubicBezTo>
                    <a:pt x="3579115" y="22860"/>
                    <a:pt x="3451181" y="22860"/>
                    <a:pt x="3327244" y="24130"/>
                  </a:cubicBezTo>
                  <a:cubicBezTo>
                    <a:pt x="3219300" y="25400"/>
                    <a:pt x="1400233" y="29210"/>
                    <a:pt x="1292288" y="29210"/>
                  </a:cubicBezTo>
                  <a:cubicBezTo>
                    <a:pt x="1116379" y="29210"/>
                    <a:pt x="940469" y="26670"/>
                    <a:pt x="764559" y="33020"/>
                  </a:cubicBezTo>
                  <a:cubicBezTo>
                    <a:pt x="672606" y="36830"/>
                    <a:pt x="584651" y="36830"/>
                    <a:pt x="496697" y="38100"/>
                  </a:cubicBezTo>
                  <a:cubicBezTo>
                    <a:pt x="344775" y="41910"/>
                    <a:pt x="192852" y="45720"/>
                    <a:pt x="49530" y="50800"/>
                  </a:cubicBezTo>
                  <a:cubicBezTo>
                    <a:pt x="36830" y="50800"/>
                    <a:pt x="34290" y="53340"/>
                    <a:pt x="33020" y="69428"/>
                  </a:cubicBezTo>
                  <a:cubicBezTo>
                    <a:pt x="31750" y="96869"/>
                    <a:pt x="31750" y="124310"/>
                    <a:pt x="30480" y="151750"/>
                  </a:cubicBezTo>
                  <a:cubicBezTo>
                    <a:pt x="29210" y="197485"/>
                    <a:pt x="26670" y="241695"/>
                    <a:pt x="25400" y="287430"/>
                  </a:cubicBezTo>
                  <a:cubicBezTo>
                    <a:pt x="20320" y="336213"/>
                    <a:pt x="26670" y="1528363"/>
                    <a:pt x="29210" y="1577147"/>
                  </a:cubicBezTo>
                  <a:cubicBezTo>
                    <a:pt x="29210" y="1628979"/>
                    <a:pt x="29210" y="1682336"/>
                    <a:pt x="30480" y="1734169"/>
                  </a:cubicBezTo>
                  <a:cubicBezTo>
                    <a:pt x="30480" y="1772281"/>
                    <a:pt x="33020" y="1810393"/>
                    <a:pt x="33020" y="1848506"/>
                  </a:cubicBezTo>
                  <a:cubicBezTo>
                    <a:pt x="33020" y="1889667"/>
                    <a:pt x="33020" y="1930828"/>
                    <a:pt x="31750" y="1971503"/>
                  </a:cubicBezTo>
                  <a:cubicBezTo>
                    <a:pt x="31750" y="1975313"/>
                    <a:pt x="31750" y="1977853"/>
                    <a:pt x="31750" y="1981663"/>
                  </a:cubicBezTo>
                  <a:cubicBezTo>
                    <a:pt x="31750" y="1991823"/>
                    <a:pt x="35560" y="1995633"/>
                    <a:pt x="44450" y="1995633"/>
                  </a:cubicBezTo>
                  <a:cubicBezTo>
                    <a:pt x="76912" y="1995633"/>
                    <a:pt x="132883" y="1996903"/>
                    <a:pt x="184857" y="1996903"/>
                  </a:cubicBezTo>
                  <a:cubicBezTo>
                    <a:pt x="260818" y="1996903"/>
                    <a:pt x="340777" y="1994363"/>
                    <a:pt x="416738" y="1996903"/>
                  </a:cubicBezTo>
                  <a:cubicBezTo>
                    <a:pt x="540674" y="2000713"/>
                    <a:pt x="664610" y="2003253"/>
                    <a:pt x="788547" y="2001983"/>
                  </a:cubicBezTo>
                  <a:cubicBezTo>
                    <a:pt x="868506" y="2000713"/>
                    <a:pt x="944467" y="2003253"/>
                    <a:pt x="1024426" y="2003253"/>
                  </a:cubicBezTo>
                  <a:cubicBezTo>
                    <a:pt x="1140366" y="2003253"/>
                    <a:pt x="1256307" y="2001983"/>
                    <a:pt x="1372247" y="2003253"/>
                  </a:cubicBezTo>
                  <a:cubicBezTo>
                    <a:pt x="1544159" y="2004523"/>
                    <a:pt x="3431191" y="1994363"/>
                    <a:pt x="3607101" y="1996903"/>
                  </a:cubicBezTo>
                  <a:cubicBezTo>
                    <a:pt x="3683062" y="1998173"/>
                    <a:pt x="3759023" y="1999443"/>
                    <a:pt x="3830986" y="1999443"/>
                  </a:cubicBezTo>
                  <a:cubicBezTo>
                    <a:pt x="3962918" y="2001983"/>
                    <a:pt x="4090852" y="1998173"/>
                    <a:pt x="4222785" y="2001983"/>
                  </a:cubicBezTo>
                  <a:cubicBezTo>
                    <a:pt x="4330729" y="2004523"/>
                    <a:pt x="4438674" y="2004523"/>
                    <a:pt x="4546619" y="2007063"/>
                  </a:cubicBezTo>
                  <a:cubicBezTo>
                    <a:pt x="4706537" y="2010873"/>
                    <a:pt x="4866455" y="2013413"/>
                    <a:pt x="5026372" y="2014683"/>
                  </a:cubicBezTo>
                  <a:cubicBezTo>
                    <a:pt x="5086342" y="2014683"/>
                    <a:pt x="5109823" y="2013413"/>
                    <a:pt x="5130143" y="2013413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6195664" y="7319901"/>
            <a:ext cx="1736931" cy="236317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607156">
            <a:off x="7035278" y="8962410"/>
            <a:ext cx="735362" cy="205304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3581190" y="1028700"/>
            <a:ext cx="1307725" cy="141058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 r="1436"/>
          <a:stretch>
            <a:fillRect/>
          </a:stretch>
        </p:blipFill>
        <p:spPr>
          <a:xfrm>
            <a:off x="5602691" y="2692623"/>
            <a:ext cx="7082619" cy="292817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537024" y="866775"/>
            <a:ext cx="9786789" cy="748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Gaegu Light"/>
              </a:rPr>
              <a:t>Langkah langkah melihat kerusakan pada laptop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4235053" y="2105517"/>
            <a:ext cx="11960611" cy="4722196"/>
            <a:chOff x="0" y="0"/>
            <a:chExt cx="5147923" cy="2032463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5125063" cy="2004523"/>
            </a:xfrm>
            <a:custGeom>
              <a:avLst/>
              <a:gdLst/>
              <a:ahLst/>
              <a:cxnLst/>
              <a:rect l="l" t="t" r="r" b="b"/>
              <a:pathLst>
                <a:path w="5125063" h="2004523">
                  <a:moveTo>
                    <a:pt x="5125063" y="2004523"/>
                  </a:moveTo>
                  <a:lnTo>
                    <a:pt x="0" y="1996903"/>
                  </a:lnTo>
                  <a:lnTo>
                    <a:pt x="0" y="708448"/>
                  </a:lnTo>
                  <a:lnTo>
                    <a:pt x="17780" y="19050"/>
                  </a:lnTo>
                  <a:lnTo>
                    <a:pt x="2553664" y="0"/>
                  </a:lnTo>
                  <a:lnTo>
                    <a:pt x="5106013" y="50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-3810" y="0"/>
              <a:ext cx="5154273" cy="2031193"/>
            </a:xfrm>
            <a:custGeom>
              <a:avLst/>
              <a:gdLst/>
              <a:ahLst/>
              <a:cxnLst/>
              <a:rect l="l" t="t" r="r" b="b"/>
              <a:pathLst>
                <a:path w="5154273" h="2031193">
                  <a:moveTo>
                    <a:pt x="5119983" y="21590"/>
                  </a:moveTo>
                  <a:cubicBezTo>
                    <a:pt x="5121253" y="34290"/>
                    <a:pt x="5121253" y="44450"/>
                    <a:pt x="5122523" y="54610"/>
                  </a:cubicBezTo>
                  <a:cubicBezTo>
                    <a:pt x="5125063" y="93820"/>
                    <a:pt x="5126333" y="136505"/>
                    <a:pt x="5128873" y="177667"/>
                  </a:cubicBezTo>
                  <a:cubicBezTo>
                    <a:pt x="5128873" y="237122"/>
                    <a:pt x="5141573" y="1409453"/>
                    <a:pt x="5147923" y="1468908"/>
                  </a:cubicBezTo>
                  <a:cubicBezTo>
                    <a:pt x="5154273" y="1558853"/>
                    <a:pt x="5150463" y="1650322"/>
                    <a:pt x="5150463" y="1740267"/>
                  </a:cubicBezTo>
                  <a:cubicBezTo>
                    <a:pt x="5150463" y="1819540"/>
                    <a:pt x="5151733" y="1892716"/>
                    <a:pt x="5153003" y="1970233"/>
                  </a:cubicBezTo>
                  <a:cubicBezTo>
                    <a:pt x="5153003" y="1991823"/>
                    <a:pt x="5153003" y="2005793"/>
                    <a:pt x="5153003" y="2029923"/>
                  </a:cubicBezTo>
                  <a:cubicBezTo>
                    <a:pt x="5130143" y="2029923"/>
                    <a:pt x="5109823" y="2031193"/>
                    <a:pt x="5078346" y="2029923"/>
                  </a:cubicBezTo>
                  <a:cubicBezTo>
                    <a:pt x="4818479" y="2024843"/>
                    <a:pt x="4554614" y="2031193"/>
                    <a:pt x="4294748" y="2026113"/>
                  </a:cubicBezTo>
                  <a:cubicBezTo>
                    <a:pt x="4138828" y="2022303"/>
                    <a:pt x="3986906" y="2024843"/>
                    <a:pt x="3830986" y="2022303"/>
                  </a:cubicBezTo>
                  <a:cubicBezTo>
                    <a:pt x="3759023" y="2021033"/>
                    <a:pt x="3687060" y="2019763"/>
                    <a:pt x="3615097" y="2018493"/>
                  </a:cubicBezTo>
                  <a:cubicBezTo>
                    <a:pt x="3571119" y="2018493"/>
                    <a:pt x="3531140" y="2019763"/>
                    <a:pt x="3487162" y="2019763"/>
                  </a:cubicBezTo>
                  <a:cubicBezTo>
                    <a:pt x="3375220" y="2018493"/>
                    <a:pt x="3067377" y="2019763"/>
                    <a:pt x="2955435" y="2018493"/>
                  </a:cubicBezTo>
                  <a:cubicBezTo>
                    <a:pt x="2875476" y="2017223"/>
                    <a:pt x="1276296" y="2026113"/>
                    <a:pt x="1196338" y="2024843"/>
                  </a:cubicBezTo>
                  <a:cubicBezTo>
                    <a:pt x="1176348" y="2024843"/>
                    <a:pt x="1152360" y="2026113"/>
                    <a:pt x="1132370" y="2026113"/>
                  </a:cubicBezTo>
                  <a:cubicBezTo>
                    <a:pt x="1084395" y="2026113"/>
                    <a:pt x="1040418" y="2027383"/>
                    <a:pt x="992442" y="2027383"/>
                  </a:cubicBezTo>
                  <a:cubicBezTo>
                    <a:pt x="872504" y="2027383"/>
                    <a:pt x="756563" y="2026113"/>
                    <a:pt x="636625" y="2024843"/>
                  </a:cubicBezTo>
                  <a:cubicBezTo>
                    <a:pt x="564662" y="2023573"/>
                    <a:pt x="492699" y="2022303"/>
                    <a:pt x="424733" y="2021033"/>
                  </a:cubicBezTo>
                  <a:cubicBezTo>
                    <a:pt x="296799" y="2019763"/>
                    <a:pt x="168865" y="2018493"/>
                    <a:pt x="48260" y="2018493"/>
                  </a:cubicBezTo>
                  <a:cubicBezTo>
                    <a:pt x="38100" y="2018493"/>
                    <a:pt x="29210" y="2018493"/>
                    <a:pt x="19050" y="2017223"/>
                  </a:cubicBezTo>
                  <a:cubicBezTo>
                    <a:pt x="10160" y="2015953"/>
                    <a:pt x="5080" y="2009603"/>
                    <a:pt x="7620" y="2000713"/>
                  </a:cubicBezTo>
                  <a:cubicBezTo>
                    <a:pt x="16510" y="1968940"/>
                    <a:pt x="12700" y="1930828"/>
                    <a:pt x="11430" y="1891191"/>
                  </a:cubicBezTo>
                  <a:cubicBezTo>
                    <a:pt x="10160" y="1810393"/>
                    <a:pt x="6350" y="1731120"/>
                    <a:pt x="7620" y="1650322"/>
                  </a:cubicBezTo>
                  <a:cubicBezTo>
                    <a:pt x="5080" y="1549706"/>
                    <a:pt x="0" y="304199"/>
                    <a:pt x="7620" y="202058"/>
                  </a:cubicBezTo>
                  <a:cubicBezTo>
                    <a:pt x="8890" y="182240"/>
                    <a:pt x="7620" y="160897"/>
                    <a:pt x="8890" y="141079"/>
                  </a:cubicBezTo>
                  <a:cubicBezTo>
                    <a:pt x="10160" y="109065"/>
                    <a:pt x="12700" y="7400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8916" y="30480"/>
                    <a:pt x="132883" y="29210"/>
                  </a:cubicBezTo>
                  <a:cubicBezTo>
                    <a:pt x="240828" y="25400"/>
                    <a:pt x="348772" y="22860"/>
                    <a:pt x="460715" y="20320"/>
                  </a:cubicBezTo>
                  <a:cubicBezTo>
                    <a:pt x="536676" y="17780"/>
                    <a:pt x="612637" y="16510"/>
                    <a:pt x="684600" y="13970"/>
                  </a:cubicBezTo>
                  <a:cubicBezTo>
                    <a:pt x="756563" y="11430"/>
                    <a:pt x="832524" y="8890"/>
                    <a:pt x="904487" y="8890"/>
                  </a:cubicBezTo>
                  <a:cubicBezTo>
                    <a:pt x="984446" y="7620"/>
                    <a:pt x="1064405" y="10160"/>
                    <a:pt x="1144364" y="8890"/>
                  </a:cubicBezTo>
                  <a:cubicBezTo>
                    <a:pt x="1244313" y="8890"/>
                    <a:pt x="3055384" y="6350"/>
                    <a:pt x="3155332" y="5080"/>
                  </a:cubicBezTo>
                  <a:cubicBezTo>
                    <a:pt x="3251283" y="3810"/>
                    <a:pt x="3347234" y="2540"/>
                    <a:pt x="3447183" y="2540"/>
                  </a:cubicBezTo>
                  <a:cubicBezTo>
                    <a:pt x="3611099" y="1270"/>
                    <a:pt x="3771016" y="0"/>
                    <a:pt x="3934932" y="0"/>
                  </a:cubicBezTo>
                  <a:cubicBezTo>
                    <a:pt x="4002898" y="0"/>
                    <a:pt x="4074861" y="2540"/>
                    <a:pt x="4142826" y="2540"/>
                  </a:cubicBezTo>
                  <a:cubicBezTo>
                    <a:pt x="4330729" y="3810"/>
                    <a:pt x="4522631" y="5080"/>
                    <a:pt x="4710534" y="7620"/>
                  </a:cubicBezTo>
                  <a:cubicBezTo>
                    <a:pt x="4810483" y="8890"/>
                    <a:pt x="4910432" y="12700"/>
                    <a:pt x="5010380" y="16510"/>
                  </a:cubicBezTo>
                  <a:cubicBezTo>
                    <a:pt x="5034368" y="16510"/>
                    <a:pt x="5058356" y="16510"/>
                    <a:pt x="5078346" y="16510"/>
                  </a:cubicBezTo>
                  <a:cubicBezTo>
                    <a:pt x="5100933" y="17780"/>
                    <a:pt x="5109823" y="20320"/>
                    <a:pt x="5119983" y="21590"/>
                  </a:cubicBezTo>
                  <a:close/>
                  <a:moveTo>
                    <a:pt x="5130143" y="2013413"/>
                  </a:moveTo>
                  <a:cubicBezTo>
                    <a:pt x="5131413" y="1996903"/>
                    <a:pt x="5132683" y="1984203"/>
                    <a:pt x="5132683" y="1971503"/>
                  </a:cubicBezTo>
                  <a:cubicBezTo>
                    <a:pt x="5131413" y="1885093"/>
                    <a:pt x="5130143" y="1804295"/>
                    <a:pt x="5130143" y="1717400"/>
                  </a:cubicBezTo>
                  <a:cubicBezTo>
                    <a:pt x="5130143" y="1677763"/>
                    <a:pt x="5132683" y="1638126"/>
                    <a:pt x="5131413" y="1598490"/>
                  </a:cubicBezTo>
                  <a:cubicBezTo>
                    <a:pt x="5131413" y="1561902"/>
                    <a:pt x="5130143" y="1523790"/>
                    <a:pt x="5128873" y="1487202"/>
                  </a:cubicBezTo>
                  <a:cubicBezTo>
                    <a:pt x="5123793" y="1430796"/>
                    <a:pt x="5112363" y="263038"/>
                    <a:pt x="5112363" y="206632"/>
                  </a:cubicBezTo>
                  <a:cubicBezTo>
                    <a:pt x="5109823" y="159373"/>
                    <a:pt x="5107283" y="110589"/>
                    <a:pt x="5104743" y="63500"/>
                  </a:cubicBezTo>
                  <a:cubicBezTo>
                    <a:pt x="5103473" y="44450"/>
                    <a:pt x="5102203" y="43180"/>
                    <a:pt x="5066352" y="41910"/>
                  </a:cubicBezTo>
                  <a:cubicBezTo>
                    <a:pt x="5054358" y="41910"/>
                    <a:pt x="5046362" y="41910"/>
                    <a:pt x="5034368" y="40640"/>
                  </a:cubicBezTo>
                  <a:cubicBezTo>
                    <a:pt x="4934420" y="36830"/>
                    <a:pt x="4830473" y="31750"/>
                    <a:pt x="4730524" y="30480"/>
                  </a:cubicBezTo>
                  <a:cubicBezTo>
                    <a:pt x="4486650" y="26670"/>
                    <a:pt x="4238777" y="25400"/>
                    <a:pt x="3994902" y="22860"/>
                  </a:cubicBezTo>
                  <a:cubicBezTo>
                    <a:pt x="3958920" y="22860"/>
                    <a:pt x="3918941" y="22860"/>
                    <a:pt x="3882959" y="22860"/>
                  </a:cubicBezTo>
                  <a:cubicBezTo>
                    <a:pt x="3822990" y="22860"/>
                    <a:pt x="3763021" y="22860"/>
                    <a:pt x="3707049" y="22860"/>
                  </a:cubicBezTo>
                  <a:cubicBezTo>
                    <a:pt x="3579115" y="22860"/>
                    <a:pt x="3451181" y="22860"/>
                    <a:pt x="3327244" y="24130"/>
                  </a:cubicBezTo>
                  <a:cubicBezTo>
                    <a:pt x="3219300" y="25400"/>
                    <a:pt x="1400233" y="29210"/>
                    <a:pt x="1292288" y="29210"/>
                  </a:cubicBezTo>
                  <a:cubicBezTo>
                    <a:pt x="1116379" y="29210"/>
                    <a:pt x="940469" y="26670"/>
                    <a:pt x="764559" y="33020"/>
                  </a:cubicBezTo>
                  <a:cubicBezTo>
                    <a:pt x="672606" y="36830"/>
                    <a:pt x="584651" y="36830"/>
                    <a:pt x="496697" y="38100"/>
                  </a:cubicBezTo>
                  <a:cubicBezTo>
                    <a:pt x="344775" y="41910"/>
                    <a:pt x="192852" y="45720"/>
                    <a:pt x="49530" y="50800"/>
                  </a:cubicBezTo>
                  <a:cubicBezTo>
                    <a:pt x="36830" y="50800"/>
                    <a:pt x="34290" y="53340"/>
                    <a:pt x="33020" y="69428"/>
                  </a:cubicBezTo>
                  <a:cubicBezTo>
                    <a:pt x="31750" y="96869"/>
                    <a:pt x="31750" y="124310"/>
                    <a:pt x="30480" y="151750"/>
                  </a:cubicBezTo>
                  <a:cubicBezTo>
                    <a:pt x="29210" y="197485"/>
                    <a:pt x="26670" y="241695"/>
                    <a:pt x="25400" y="287430"/>
                  </a:cubicBezTo>
                  <a:cubicBezTo>
                    <a:pt x="20320" y="336213"/>
                    <a:pt x="26670" y="1528363"/>
                    <a:pt x="29210" y="1577147"/>
                  </a:cubicBezTo>
                  <a:cubicBezTo>
                    <a:pt x="29210" y="1628979"/>
                    <a:pt x="29210" y="1682336"/>
                    <a:pt x="30480" y="1734169"/>
                  </a:cubicBezTo>
                  <a:cubicBezTo>
                    <a:pt x="30480" y="1772281"/>
                    <a:pt x="33020" y="1810393"/>
                    <a:pt x="33020" y="1848506"/>
                  </a:cubicBezTo>
                  <a:cubicBezTo>
                    <a:pt x="33020" y="1889667"/>
                    <a:pt x="33020" y="1930828"/>
                    <a:pt x="31750" y="1971503"/>
                  </a:cubicBezTo>
                  <a:cubicBezTo>
                    <a:pt x="31750" y="1975313"/>
                    <a:pt x="31750" y="1977853"/>
                    <a:pt x="31750" y="1981663"/>
                  </a:cubicBezTo>
                  <a:cubicBezTo>
                    <a:pt x="31750" y="1991823"/>
                    <a:pt x="35560" y="1995633"/>
                    <a:pt x="44450" y="1995633"/>
                  </a:cubicBezTo>
                  <a:cubicBezTo>
                    <a:pt x="76912" y="1995633"/>
                    <a:pt x="132883" y="1996903"/>
                    <a:pt x="184857" y="1996903"/>
                  </a:cubicBezTo>
                  <a:cubicBezTo>
                    <a:pt x="260818" y="1996903"/>
                    <a:pt x="340777" y="1994363"/>
                    <a:pt x="416738" y="1996903"/>
                  </a:cubicBezTo>
                  <a:cubicBezTo>
                    <a:pt x="540674" y="2000713"/>
                    <a:pt x="664610" y="2003253"/>
                    <a:pt x="788547" y="2001983"/>
                  </a:cubicBezTo>
                  <a:cubicBezTo>
                    <a:pt x="868506" y="2000713"/>
                    <a:pt x="944467" y="2003253"/>
                    <a:pt x="1024426" y="2003253"/>
                  </a:cubicBezTo>
                  <a:cubicBezTo>
                    <a:pt x="1140366" y="2003253"/>
                    <a:pt x="1256307" y="2001983"/>
                    <a:pt x="1372247" y="2003253"/>
                  </a:cubicBezTo>
                  <a:cubicBezTo>
                    <a:pt x="1544159" y="2004523"/>
                    <a:pt x="3431191" y="1994363"/>
                    <a:pt x="3607101" y="1996903"/>
                  </a:cubicBezTo>
                  <a:cubicBezTo>
                    <a:pt x="3683062" y="1998173"/>
                    <a:pt x="3759023" y="1999443"/>
                    <a:pt x="3830986" y="1999443"/>
                  </a:cubicBezTo>
                  <a:cubicBezTo>
                    <a:pt x="3962918" y="2001983"/>
                    <a:pt x="4090852" y="1998173"/>
                    <a:pt x="4222785" y="2001983"/>
                  </a:cubicBezTo>
                  <a:cubicBezTo>
                    <a:pt x="4330729" y="2004523"/>
                    <a:pt x="4438674" y="2004523"/>
                    <a:pt x="4546619" y="2007063"/>
                  </a:cubicBezTo>
                  <a:cubicBezTo>
                    <a:pt x="4706537" y="2010873"/>
                    <a:pt x="4866455" y="2013413"/>
                    <a:pt x="5026372" y="2014683"/>
                  </a:cubicBezTo>
                  <a:cubicBezTo>
                    <a:pt x="5086342" y="2014683"/>
                    <a:pt x="5109823" y="2013413"/>
                    <a:pt x="5130143" y="2013413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6195664" y="7319901"/>
            <a:ext cx="1736931" cy="236317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607156">
            <a:off x="7035278" y="8962410"/>
            <a:ext cx="735362" cy="205304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3581190" y="1028700"/>
            <a:ext cx="1307725" cy="141058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579038" y="2294616"/>
            <a:ext cx="8767340" cy="43439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322</Words>
  <Application>Microsoft Office PowerPoint</Application>
  <PresentationFormat>Custom</PresentationFormat>
  <Paragraphs>44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Calibri</vt:lpstr>
      <vt:lpstr>Gaegu Light</vt:lpstr>
      <vt:lpstr>Gaegu Light Bold</vt:lpstr>
      <vt:lpstr>Gaegu Bold Bold</vt:lpstr>
      <vt:lpstr>Arial</vt:lpstr>
      <vt:lpstr>Gaegu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Salinan dari Sistem Pakar Mendeteksi Kerusakan Laptop Menggunakan Metode Case Based Reasoning Di Pt. Mrg Mega Berjangka</dc:title>
  <cp:lastModifiedBy>dendi ardimansah</cp:lastModifiedBy>
  <cp:revision>2</cp:revision>
  <dcterms:created xsi:type="dcterms:W3CDTF">2006-08-16T00:00:00Z</dcterms:created>
  <dcterms:modified xsi:type="dcterms:W3CDTF">2023-04-15T12:08:20Z</dcterms:modified>
  <dc:identifier>DAFgEZm2drU</dc:identifier>
</cp:coreProperties>
</file>